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34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9DDB9-92D2-4E41-BAAE-2291ACD57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E6C058A-A3D0-014C-8BF7-F1FEBB0C9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1781B0-6179-CA48-B498-E79D3AF8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3AB282-79FD-264C-8AF7-476C0F50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263EF3-7F5E-044A-BB6E-FC52C65C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76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F7DED0-4B04-1B49-9042-583DEDF20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12CDDC-7E65-A34B-ADDC-F801C9307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6EEC13-C5AF-2549-8703-B0EE2A707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C9255F-CC02-124B-A6E4-28446B701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7BCCBF-D72E-E34D-82DE-FC480B2C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69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888DC23-CA63-0744-93E6-5E6517631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C02624-9AE2-A14E-8326-C0C95F5DE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FE6535-9763-2740-A70E-F3BCF380F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7DB2BE-A990-2E44-8AB5-0C6F0B10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587C27-E721-384C-9633-43A93CF3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76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DCCCE-C6E0-0141-BC80-E1A1069D8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696E88-DB95-B647-895C-F9674F037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AC7451-3B0E-5A43-9950-6562A42BD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BEA8BE-63DC-1F43-A3FE-7124B358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A51D53-C8A0-E04F-83E9-78C3A556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69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9DF0D-614C-3745-B2D4-71FDAA7DF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DFC722-EAD5-5045-97F9-DA1A65B37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BA80AB-9FBC-6B47-A330-EF678BC02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A5022D-CEA0-F640-AA04-910BEBCA5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98191-DAFA-AE47-B550-39E95981B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43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24181-1D49-C244-BF53-D0FF3C778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E759C8-5339-F34F-9221-3AFA62F32D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E3C2F4-DBFF-6F40-9BB6-6DC67F8AC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719D2D-2D4E-F341-9234-AF1E6BD50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2F1670-C49F-2444-A2AC-46499E051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2C79D1-62DE-754B-93D0-D610228ED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850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8A5AD-7F2F-F44D-B7B7-F678DB765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35C56D-5ACC-EB42-ACF8-64F54BEAC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F8E315-232F-9340-A4FB-A559B410F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1F7673C-65A1-A24F-A9A3-CF6AEC1CC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72004B-EE08-E24B-BC1A-65FA53424E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E156E94-2F80-C442-8E66-6360AC5A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05886E5-B2CD-164F-A7C2-14FA2CC4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A3A26FA-277B-1146-BC2D-043C998E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6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22C78-A89A-7A44-8E01-CEB2D5ABA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6463400-8399-AC40-84A4-554BB39B5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7B5ED96-FB58-144A-9234-C79BF9657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A06ED0-CFFE-1641-9A65-4250B92C8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95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E2AE4BE-B0E3-8D4D-A082-1F4635E58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7A1A93-DF34-864E-83ED-6371F48AB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29B95D-9E7C-C044-BCDA-2A608CE4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80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D2052-5AE6-4E40-B7D6-70A288DF9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36D87-E3A6-9841-9A62-2472788C7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0074B2-3D46-2C4E-BBBA-1BFD19153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3827-5CDE-1144-96BC-78A843657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B8FE7E-7552-3748-8A25-0478670B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5A87EC-6CBF-E640-94B2-9E1A54422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98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3BA6-1079-164B-B7B4-ADC32B07D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EBE497-987A-6A40-B845-457A394C5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5A2A19-DDF9-1241-B75F-DED71233B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5EF1A9-3952-C840-95B1-032AA614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788A44-F729-9C4F-B4EF-AA88393D6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6D455D-7436-7045-BDF0-908E67AE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24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C052589-FF39-5C4B-9DB6-CED55B43A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B02185-6523-3B46-A33F-DF0B8A4F0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803F7-6D5B-554C-A15F-2AA307605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48142-E129-224C-8EE8-BAA5ADC7D435}" type="datetimeFigureOut">
              <a:rPr lang="de-DE" smtClean="0"/>
              <a:t>17.12.20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15B16A-336C-EF4F-B461-8A2C0C3CC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8EB1D7-C8AC-D540-9AEE-49788F89F8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98D9-5A01-9F4B-918C-7C150D109E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83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95E2E967-294A-CB44-B9FF-BEDAA2541237}"/>
              </a:ext>
            </a:extLst>
          </p:cNvPr>
          <p:cNvSpPr/>
          <p:nvPr/>
        </p:nvSpPr>
        <p:spPr>
          <a:xfrm>
            <a:off x="5192861" y="2982283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7EE5DB97-A543-534B-863B-3318A8A74C45}"/>
              </a:ext>
            </a:extLst>
          </p:cNvPr>
          <p:cNvSpPr/>
          <p:nvPr/>
        </p:nvSpPr>
        <p:spPr>
          <a:xfrm>
            <a:off x="5192861" y="1831400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4C44CDDA-19D3-8242-BC22-F17BCC2E503A}"/>
              </a:ext>
            </a:extLst>
          </p:cNvPr>
          <p:cNvSpPr/>
          <p:nvPr/>
        </p:nvSpPr>
        <p:spPr>
          <a:xfrm>
            <a:off x="5192861" y="680517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4D1890CF-5872-B247-AB94-9BD9A867F0CA}"/>
              </a:ext>
            </a:extLst>
          </p:cNvPr>
          <p:cNvSpPr/>
          <p:nvPr/>
        </p:nvSpPr>
        <p:spPr>
          <a:xfrm>
            <a:off x="5192861" y="4133166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B6D2D26D-C890-1846-AD7C-8CFAD75A023D}"/>
              </a:ext>
            </a:extLst>
          </p:cNvPr>
          <p:cNvSpPr/>
          <p:nvPr/>
        </p:nvSpPr>
        <p:spPr>
          <a:xfrm>
            <a:off x="5192861" y="5284050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842F55B8-1D01-6341-BB87-150E994BBEA6}"/>
              </a:ext>
            </a:extLst>
          </p:cNvPr>
          <p:cNvSpPr/>
          <p:nvPr/>
        </p:nvSpPr>
        <p:spPr>
          <a:xfrm>
            <a:off x="7279164" y="680517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54BFF91A-1B47-5845-AAF3-7C48EB3A7D76}"/>
              </a:ext>
            </a:extLst>
          </p:cNvPr>
          <p:cNvSpPr/>
          <p:nvPr/>
        </p:nvSpPr>
        <p:spPr>
          <a:xfrm>
            <a:off x="9365467" y="680517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915F468B-831B-7843-9944-D3E452B4853A}"/>
              </a:ext>
            </a:extLst>
          </p:cNvPr>
          <p:cNvSpPr/>
          <p:nvPr/>
        </p:nvSpPr>
        <p:spPr>
          <a:xfrm>
            <a:off x="7279164" y="1831400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784EAE3A-9931-F744-A554-C3BEB9BAE8D1}"/>
              </a:ext>
            </a:extLst>
          </p:cNvPr>
          <p:cNvSpPr/>
          <p:nvPr/>
        </p:nvSpPr>
        <p:spPr>
          <a:xfrm>
            <a:off x="7279164" y="2982282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6C54A337-043E-554B-816F-1EBEB300690A}"/>
              </a:ext>
            </a:extLst>
          </p:cNvPr>
          <p:cNvSpPr/>
          <p:nvPr/>
        </p:nvSpPr>
        <p:spPr>
          <a:xfrm>
            <a:off x="7279164" y="4133164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FB2D8181-D9E6-6E4A-98C3-C842E5148C6E}"/>
              </a:ext>
            </a:extLst>
          </p:cNvPr>
          <p:cNvSpPr/>
          <p:nvPr/>
        </p:nvSpPr>
        <p:spPr>
          <a:xfrm>
            <a:off x="7279164" y="5284046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>
            <a:extLst>
              <a:ext uri="{FF2B5EF4-FFF2-40B4-BE49-F238E27FC236}">
                <a16:creationId xmlns:a16="http://schemas.microsoft.com/office/drawing/2014/main" id="{CBD5B4FC-7EF8-8343-B905-1A1C6C224DF9}"/>
              </a:ext>
            </a:extLst>
          </p:cNvPr>
          <p:cNvSpPr/>
          <p:nvPr/>
        </p:nvSpPr>
        <p:spPr>
          <a:xfrm>
            <a:off x="9365467" y="1791984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bgerundetes Rechteck 15">
            <a:extLst>
              <a:ext uri="{FF2B5EF4-FFF2-40B4-BE49-F238E27FC236}">
                <a16:creationId xmlns:a16="http://schemas.microsoft.com/office/drawing/2014/main" id="{DE872978-8D25-5F4C-8FC3-E53D5C297975}"/>
              </a:ext>
            </a:extLst>
          </p:cNvPr>
          <p:cNvSpPr/>
          <p:nvPr/>
        </p:nvSpPr>
        <p:spPr>
          <a:xfrm>
            <a:off x="9365467" y="2982281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>
            <a:extLst>
              <a:ext uri="{FF2B5EF4-FFF2-40B4-BE49-F238E27FC236}">
                <a16:creationId xmlns:a16="http://schemas.microsoft.com/office/drawing/2014/main" id="{CFD19332-24EA-F249-BB95-507A6F909BB3}"/>
              </a:ext>
            </a:extLst>
          </p:cNvPr>
          <p:cNvSpPr/>
          <p:nvPr/>
        </p:nvSpPr>
        <p:spPr>
          <a:xfrm>
            <a:off x="9365467" y="4133164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s Rechteck 17">
            <a:extLst>
              <a:ext uri="{FF2B5EF4-FFF2-40B4-BE49-F238E27FC236}">
                <a16:creationId xmlns:a16="http://schemas.microsoft.com/office/drawing/2014/main" id="{56FB415A-2D66-9D4D-9213-F3B39628C801}"/>
              </a:ext>
            </a:extLst>
          </p:cNvPr>
          <p:cNvSpPr/>
          <p:nvPr/>
        </p:nvSpPr>
        <p:spPr>
          <a:xfrm>
            <a:off x="9365467" y="5284045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42A80D28-80D7-224C-8BD6-998A987E30D4}"/>
              </a:ext>
            </a:extLst>
          </p:cNvPr>
          <p:cNvSpPr/>
          <p:nvPr/>
        </p:nvSpPr>
        <p:spPr>
          <a:xfrm>
            <a:off x="3106558" y="680516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>
            <a:extLst>
              <a:ext uri="{FF2B5EF4-FFF2-40B4-BE49-F238E27FC236}">
                <a16:creationId xmlns:a16="http://schemas.microsoft.com/office/drawing/2014/main" id="{4FE6D799-2A37-7244-9946-F76B04194357}"/>
              </a:ext>
            </a:extLst>
          </p:cNvPr>
          <p:cNvSpPr/>
          <p:nvPr/>
        </p:nvSpPr>
        <p:spPr>
          <a:xfrm>
            <a:off x="1020255" y="680515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Abgerundetes Rechteck 20">
            <a:extLst>
              <a:ext uri="{FF2B5EF4-FFF2-40B4-BE49-F238E27FC236}">
                <a16:creationId xmlns:a16="http://schemas.microsoft.com/office/drawing/2014/main" id="{8E8B60F6-CBFE-604B-918A-8C553CA42CC0}"/>
              </a:ext>
            </a:extLst>
          </p:cNvPr>
          <p:cNvSpPr/>
          <p:nvPr/>
        </p:nvSpPr>
        <p:spPr>
          <a:xfrm>
            <a:off x="3106558" y="1791983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C00000"/>
              </a:solidFill>
            </a:endParaRPr>
          </a:p>
        </p:txBody>
      </p:sp>
      <p:sp>
        <p:nvSpPr>
          <p:cNvPr id="22" name="Abgerundetes Rechteck 21">
            <a:extLst>
              <a:ext uri="{FF2B5EF4-FFF2-40B4-BE49-F238E27FC236}">
                <a16:creationId xmlns:a16="http://schemas.microsoft.com/office/drawing/2014/main" id="{E28C24DA-FE06-6248-8762-101DB9A50C02}"/>
              </a:ext>
            </a:extLst>
          </p:cNvPr>
          <p:cNvSpPr/>
          <p:nvPr/>
        </p:nvSpPr>
        <p:spPr>
          <a:xfrm>
            <a:off x="1020255" y="1791982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Abgerundetes Rechteck 22">
            <a:extLst>
              <a:ext uri="{FF2B5EF4-FFF2-40B4-BE49-F238E27FC236}">
                <a16:creationId xmlns:a16="http://schemas.microsoft.com/office/drawing/2014/main" id="{1BE700C9-65DE-504F-862D-D273649B1C0C}"/>
              </a:ext>
            </a:extLst>
          </p:cNvPr>
          <p:cNvSpPr/>
          <p:nvPr/>
        </p:nvSpPr>
        <p:spPr>
          <a:xfrm>
            <a:off x="3106558" y="2982281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Abgerundetes Rechteck 23">
            <a:extLst>
              <a:ext uri="{FF2B5EF4-FFF2-40B4-BE49-F238E27FC236}">
                <a16:creationId xmlns:a16="http://schemas.microsoft.com/office/drawing/2014/main" id="{65F73ED2-2CA5-9241-AEA4-5BF4238E218D}"/>
              </a:ext>
            </a:extLst>
          </p:cNvPr>
          <p:cNvSpPr/>
          <p:nvPr/>
        </p:nvSpPr>
        <p:spPr>
          <a:xfrm>
            <a:off x="1020255" y="2982281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3F7A15BF-B894-824D-A74C-D39893AA0223}"/>
              </a:ext>
            </a:extLst>
          </p:cNvPr>
          <p:cNvSpPr/>
          <p:nvPr/>
        </p:nvSpPr>
        <p:spPr>
          <a:xfrm>
            <a:off x="3106558" y="4133163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Abgerundetes Rechteck 25">
            <a:extLst>
              <a:ext uri="{FF2B5EF4-FFF2-40B4-BE49-F238E27FC236}">
                <a16:creationId xmlns:a16="http://schemas.microsoft.com/office/drawing/2014/main" id="{007EA689-EE9A-FE4D-AFAF-FE978B90A228}"/>
              </a:ext>
            </a:extLst>
          </p:cNvPr>
          <p:cNvSpPr/>
          <p:nvPr/>
        </p:nvSpPr>
        <p:spPr>
          <a:xfrm>
            <a:off x="1020255" y="4133163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>
            <a:extLst>
              <a:ext uri="{FF2B5EF4-FFF2-40B4-BE49-F238E27FC236}">
                <a16:creationId xmlns:a16="http://schemas.microsoft.com/office/drawing/2014/main" id="{6BB311E4-18A7-DB40-90AB-EC5A1C6D1F8D}"/>
              </a:ext>
            </a:extLst>
          </p:cNvPr>
          <p:cNvSpPr/>
          <p:nvPr/>
        </p:nvSpPr>
        <p:spPr>
          <a:xfrm>
            <a:off x="3106558" y="5284044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s Rechteck 27">
            <a:extLst>
              <a:ext uri="{FF2B5EF4-FFF2-40B4-BE49-F238E27FC236}">
                <a16:creationId xmlns:a16="http://schemas.microsoft.com/office/drawing/2014/main" id="{CF8D07A8-87C2-D649-9CA9-CE627E7D6510}"/>
              </a:ext>
            </a:extLst>
          </p:cNvPr>
          <p:cNvSpPr/>
          <p:nvPr/>
        </p:nvSpPr>
        <p:spPr>
          <a:xfrm>
            <a:off x="1020255" y="5284043"/>
            <a:ext cx="1806278" cy="8934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5EE1981-CCDE-EC4C-B5A4-4F4C06824FB1}"/>
              </a:ext>
            </a:extLst>
          </p:cNvPr>
          <p:cNvSpPr txBox="1"/>
          <p:nvPr/>
        </p:nvSpPr>
        <p:spPr>
          <a:xfrm>
            <a:off x="1020256" y="834843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Augustus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1351101-E687-A045-9C8C-3F6CA5C1711B}"/>
              </a:ext>
            </a:extLst>
          </p:cNvPr>
          <p:cNvSpPr txBox="1"/>
          <p:nvPr/>
        </p:nvSpPr>
        <p:spPr>
          <a:xfrm>
            <a:off x="3106558" y="1945852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Rom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0D5ADE90-4C8B-3949-B006-272184185E99}"/>
              </a:ext>
            </a:extLst>
          </p:cNvPr>
          <p:cNvSpPr txBox="1"/>
          <p:nvPr/>
        </p:nvSpPr>
        <p:spPr>
          <a:xfrm>
            <a:off x="1020256" y="1940243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Senat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6B6C49EE-4193-8741-B2FE-6D106D988272}"/>
              </a:ext>
            </a:extLst>
          </p:cNvPr>
          <p:cNvSpPr txBox="1"/>
          <p:nvPr/>
        </p:nvSpPr>
        <p:spPr>
          <a:xfrm>
            <a:off x="3106558" y="834843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Limes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2CFDF74-C305-2147-8DB3-DDDD058FB3B7}"/>
              </a:ext>
            </a:extLst>
          </p:cNvPr>
          <p:cNvSpPr txBox="1"/>
          <p:nvPr/>
        </p:nvSpPr>
        <p:spPr>
          <a:xfrm>
            <a:off x="5192862" y="3112929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Caesar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158410B5-67E7-0842-AEBF-8096171FEB75}"/>
              </a:ext>
            </a:extLst>
          </p:cNvPr>
          <p:cNvSpPr txBox="1"/>
          <p:nvPr/>
        </p:nvSpPr>
        <p:spPr>
          <a:xfrm>
            <a:off x="3106557" y="3228941"/>
            <a:ext cx="180627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000" dirty="0">
                <a:latin typeface="MidNight" pitchFamily="2" charset="0"/>
              </a:rPr>
              <a:t>Romanisierung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A04C7D7-E762-9D4E-AE4E-68C7E556503E}"/>
              </a:ext>
            </a:extLst>
          </p:cNvPr>
          <p:cNvSpPr txBox="1"/>
          <p:nvPr/>
        </p:nvSpPr>
        <p:spPr>
          <a:xfrm>
            <a:off x="5192862" y="4265436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Republik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AB64D1E0-1BF4-494D-9B79-97EFA83A5B88}"/>
              </a:ext>
            </a:extLst>
          </p:cNvPr>
          <p:cNvSpPr txBox="1"/>
          <p:nvPr/>
        </p:nvSpPr>
        <p:spPr>
          <a:xfrm>
            <a:off x="5192862" y="1940243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Diktator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0B79173-D291-1845-8699-B87CFC632237}"/>
              </a:ext>
            </a:extLst>
          </p:cNvPr>
          <p:cNvSpPr txBox="1"/>
          <p:nvPr/>
        </p:nvSpPr>
        <p:spPr>
          <a:xfrm>
            <a:off x="7279165" y="1985728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Judentum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D9576E8-04D9-9445-BDBA-AA7B2D31C7E5}"/>
              </a:ext>
            </a:extLst>
          </p:cNvPr>
          <p:cNvSpPr txBox="1"/>
          <p:nvPr/>
        </p:nvSpPr>
        <p:spPr>
          <a:xfrm>
            <a:off x="7279165" y="3198163"/>
            <a:ext cx="18062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400" dirty="0">
                <a:latin typeface="MidNight" pitchFamily="2" charset="0"/>
              </a:rPr>
              <a:t>Christentum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62C9347-A7E1-EA47-862F-9FBE8538B333}"/>
              </a:ext>
            </a:extLst>
          </p:cNvPr>
          <p:cNvSpPr txBox="1"/>
          <p:nvPr/>
        </p:nvSpPr>
        <p:spPr>
          <a:xfrm>
            <a:off x="3106556" y="4260567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Provinz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7DB8CE9-ED89-9846-B718-787B4C1C9D6B}"/>
              </a:ext>
            </a:extLst>
          </p:cNvPr>
          <p:cNvSpPr txBox="1"/>
          <p:nvPr/>
        </p:nvSpPr>
        <p:spPr>
          <a:xfrm>
            <a:off x="1020253" y="3136607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Konsul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E67CC1A7-D2AA-2047-9CCC-296E3AE2CEC6}"/>
              </a:ext>
            </a:extLst>
          </p:cNvPr>
          <p:cNvSpPr txBox="1"/>
          <p:nvPr/>
        </p:nvSpPr>
        <p:spPr>
          <a:xfrm>
            <a:off x="1020253" y="4260566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Wölfin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4374C072-CC1F-1D44-A910-BCC485F90EA3}"/>
              </a:ext>
            </a:extLst>
          </p:cNvPr>
          <p:cNvSpPr txBox="1"/>
          <p:nvPr/>
        </p:nvSpPr>
        <p:spPr>
          <a:xfrm>
            <a:off x="5192862" y="784982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Olymp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8C9FC52-17EB-1B42-BC5A-58F128038464}"/>
              </a:ext>
            </a:extLst>
          </p:cNvPr>
          <p:cNvSpPr txBox="1"/>
          <p:nvPr/>
        </p:nvSpPr>
        <p:spPr>
          <a:xfrm>
            <a:off x="7279165" y="4260565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Zeus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FEA475AA-2F69-7847-A02D-68A5FA5EC22F}"/>
              </a:ext>
            </a:extLst>
          </p:cNvPr>
          <p:cNvSpPr txBox="1"/>
          <p:nvPr/>
        </p:nvSpPr>
        <p:spPr>
          <a:xfrm>
            <a:off x="7279163" y="773953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Marius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0791CBC9-F194-DF43-A840-B6546D3E0222}"/>
              </a:ext>
            </a:extLst>
          </p:cNvPr>
          <p:cNvSpPr txBox="1"/>
          <p:nvPr/>
        </p:nvSpPr>
        <p:spPr>
          <a:xfrm>
            <a:off x="1020252" y="5441083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Therme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D65934B-19B9-0447-A4B5-94A1D40AF46C}"/>
              </a:ext>
            </a:extLst>
          </p:cNvPr>
          <p:cNvSpPr txBox="1"/>
          <p:nvPr/>
        </p:nvSpPr>
        <p:spPr>
          <a:xfrm>
            <a:off x="3106554" y="5414150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 err="1">
                <a:latin typeface="MidNight" pitchFamily="2" charset="0"/>
              </a:rPr>
              <a:t>Prinzipat</a:t>
            </a:r>
            <a:endParaRPr lang="de-DE" sz="3200" dirty="0">
              <a:latin typeface="MidNight" pitchFamily="2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2A7C8B60-C722-354F-9697-9803FF02E91E}"/>
              </a:ext>
            </a:extLst>
          </p:cNvPr>
          <p:cNvSpPr txBox="1"/>
          <p:nvPr/>
        </p:nvSpPr>
        <p:spPr>
          <a:xfrm>
            <a:off x="5192862" y="5417389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Kapitol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28DE2B8-AE9E-964D-81E1-4234F3CCDECF}"/>
              </a:ext>
            </a:extLst>
          </p:cNvPr>
          <p:cNvSpPr txBox="1"/>
          <p:nvPr/>
        </p:nvSpPr>
        <p:spPr>
          <a:xfrm>
            <a:off x="7279159" y="5412011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Triumvirat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033D93D-74B9-3643-8DBA-37AD67727009}"/>
              </a:ext>
            </a:extLst>
          </p:cNvPr>
          <p:cNvSpPr txBox="1"/>
          <p:nvPr/>
        </p:nvSpPr>
        <p:spPr>
          <a:xfrm>
            <a:off x="9365468" y="3139846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 err="1">
                <a:latin typeface="MidNight" pitchFamily="2" charset="0"/>
              </a:rPr>
              <a:t>Gracchen</a:t>
            </a:r>
            <a:endParaRPr lang="de-DE" sz="3200" dirty="0">
              <a:latin typeface="MidNight" pitchFamily="2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A4E0F084-FFB9-2E49-97FE-FB24B1493B71}"/>
              </a:ext>
            </a:extLst>
          </p:cNvPr>
          <p:cNvSpPr txBox="1"/>
          <p:nvPr/>
        </p:nvSpPr>
        <p:spPr>
          <a:xfrm>
            <a:off x="9365467" y="196775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latin typeface="MidNight" pitchFamily="2" charset="0"/>
              </a:rPr>
              <a:t>Volkstribun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85D773A-4811-2C41-B692-35120657F443}"/>
              </a:ext>
            </a:extLst>
          </p:cNvPr>
          <p:cNvSpPr txBox="1"/>
          <p:nvPr/>
        </p:nvSpPr>
        <p:spPr>
          <a:xfrm>
            <a:off x="9365467" y="4257588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Militär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3480CDA-4E97-6B4A-AEE7-42628E98C238}"/>
              </a:ext>
            </a:extLst>
          </p:cNvPr>
          <p:cNvSpPr txBox="1"/>
          <p:nvPr/>
        </p:nvSpPr>
        <p:spPr>
          <a:xfrm>
            <a:off x="9365456" y="5412010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Legion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A68C1982-C696-7246-A9B0-3361A614414D}"/>
              </a:ext>
            </a:extLst>
          </p:cNvPr>
          <p:cNvSpPr txBox="1"/>
          <p:nvPr/>
        </p:nvSpPr>
        <p:spPr>
          <a:xfrm>
            <a:off x="9365455" y="784981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latin typeface="MidNight" pitchFamily="2" charset="0"/>
              </a:rPr>
              <a:t>Gallien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EDB942F-14A3-964E-8724-E4EC66AA5A5B}"/>
              </a:ext>
            </a:extLst>
          </p:cNvPr>
          <p:cNvSpPr txBox="1"/>
          <p:nvPr/>
        </p:nvSpPr>
        <p:spPr>
          <a:xfrm>
            <a:off x="10499835" y="6379342"/>
            <a:ext cx="1692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©kms-b.de</a:t>
            </a:r>
          </a:p>
        </p:txBody>
      </p:sp>
    </p:spTree>
    <p:extLst>
      <p:ext uri="{BB962C8B-B14F-4D97-AF65-F5344CB8AC3E}">
        <p14:creationId xmlns:p14="http://schemas.microsoft.com/office/powerpoint/2010/main" val="603291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95E2E967-294A-CB44-B9FF-BEDAA2541237}"/>
              </a:ext>
            </a:extLst>
          </p:cNvPr>
          <p:cNvSpPr/>
          <p:nvPr/>
        </p:nvSpPr>
        <p:spPr>
          <a:xfrm>
            <a:off x="5192861" y="2982283"/>
            <a:ext cx="1806278" cy="8934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7EE5DB97-A543-534B-863B-3318A8A74C45}"/>
              </a:ext>
            </a:extLst>
          </p:cNvPr>
          <p:cNvSpPr/>
          <p:nvPr/>
        </p:nvSpPr>
        <p:spPr>
          <a:xfrm>
            <a:off x="5192861" y="1831400"/>
            <a:ext cx="1806278" cy="8934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4C44CDDA-19D3-8242-BC22-F17BCC2E503A}"/>
              </a:ext>
            </a:extLst>
          </p:cNvPr>
          <p:cNvSpPr/>
          <p:nvPr/>
        </p:nvSpPr>
        <p:spPr>
          <a:xfrm>
            <a:off x="5192861" y="680517"/>
            <a:ext cx="1806278" cy="8934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4D1890CF-5872-B247-AB94-9BD9A867F0CA}"/>
              </a:ext>
            </a:extLst>
          </p:cNvPr>
          <p:cNvSpPr/>
          <p:nvPr/>
        </p:nvSpPr>
        <p:spPr>
          <a:xfrm>
            <a:off x="5192861" y="4133166"/>
            <a:ext cx="1806278" cy="8934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B6D2D26D-C890-1846-AD7C-8CFAD75A023D}"/>
              </a:ext>
            </a:extLst>
          </p:cNvPr>
          <p:cNvSpPr/>
          <p:nvPr/>
        </p:nvSpPr>
        <p:spPr>
          <a:xfrm>
            <a:off x="5192861" y="5284050"/>
            <a:ext cx="1806278" cy="8934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842F55B8-1D01-6341-BB87-150E994BBEA6}"/>
              </a:ext>
            </a:extLst>
          </p:cNvPr>
          <p:cNvSpPr/>
          <p:nvPr/>
        </p:nvSpPr>
        <p:spPr>
          <a:xfrm>
            <a:off x="7279164" y="680517"/>
            <a:ext cx="1806278" cy="8934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915F468B-831B-7843-9944-D3E452B4853A}"/>
              </a:ext>
            </a:extLst>
          </p:cNvPr>
          <p:cNvSpPr/>
          <p:nvPr/>
        </p:nvSpPr>
        <p:spPr>
          <a:xfrm>
            <a:off x="7279164" y="1831400"/>
            <a:ext cx="1806278" cy="8934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42A80D28-80D7-224C-8BD6-998A987E30D4}"/>
              </a:ext>
            </a:extLst>
          </p:cNvPr>
          <p:cNvSpPr/>
          <p:nvPr/>
        </p:nvSpPr>
        <p:spPr>
          <a:xfrm>
            <a:off x="3106558" y="680516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>
            <a:extLst>
              <a:ext uri="{FF2B5EF4-FFF2-40B4-BE49-F238E27FC236}">
                <a16:creationId xmlns:a16="http://schemas.microsoft.com/office/drawing/2014/main" id="{4FE6D799-2A37-7244-9946-F76B04194357}"/>
              </a:ext>
            </a:extLst>
          </p:cNvPr>
          <p:cNvSpPr/>
          <p:nvPr/>
        </p:nvSpPr>
        <p:spPr>
          <a:xfrm>
            <a:off x="1020255" y="680515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Abgerundetes Rechteck 20">
            <a:extLst>
              <a:ext uri="{FF2B5EF4-FFF2-40B4-BE49-F238E27FC236}">
                <a16:creationId xmlns:a16="http://schemas.microsoft.com/office/drawing/2014/main" id="{8E8B60F6-CBFE-604B-918A-8C553CA42CC0}"/>
              </a:ext>
            </a:extLst>
          </p:cNvPr>
          <p:cNvSpPr/>
          <p:nvPr/>
        </p:nvSpPr>
        <p:spPr>
          <a:xfrm>
            <a:off x="3106558" y="1791983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C00000"/>
              </a:solidFill>
            </a:endParaRPr>
          </a:p>
        </p:txBody>
      </p:sp>
      <p:sp>
        <p:nvSpPr>
          <p:cNvPr id="22" name="Abgerundetes Rechteck 21">
            <a:extLst>
              <a:ext uri="{FF2B5EF4-FFF2-40B4-BE49-F238E27FC236}">
                <a16:creationId xmlns:a16="http://schemas.microsoft.com/office/drawing/2014/main" id="{E28C24DA-FE06-6248-8762-101DB9A50C02}"/>
              </a:ext>
            </a:extLst>
          </p:cNvPr>
          <p:cNvSpPr/>
          <p:nvPr/>
        </p:nvSpPr>
        <p:spPr>
          <a:xfrm>
            <a:off x="1020255" y="1791982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Abgerundetes Rechteck 22">
            <a:extLst>
              <a:ext uri="{FF2B5EF4-FFF2-40B4-BE49-F238E27FC236}">
                <a16:creationId xmlns:a16="http://schemas.microsoft.com/office/drawing/2014/main" id="{1BE700C9-65DE-504F-862D-D273649B1C0C}"/>
              </a:ext>
            </a:extLst>
          </p:cNvPr>
          <p:cNvSpPr/>
          <p:nvPr/>
        </p:nvSpPr>
        <p:spPr>
          <a:xfrm>
            <a:off x="3106558" y="2982281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Abgerundetes Rechteck 23">
            <a:extLst>
              <a:ext uri="{FF2B5EF4-FFF2-40B4-BE49-F238E27FC236}">
                <a16:creationId xmlns:a16="http://schemas.microsoft.com/office/drawing/2014/main" id="{65F73ED2-2CA5-9241-AEA4-5BF4238E218D}"/>
              </a:ext>
            </a:extLst>
          </p:cNvPr>
          <p:cNvSpPr/>
          <p:nvPr/>
        </p:nvSpPr>
        <p:spPr>
          <a:xfrm>
            <a:off x="1020255" y="2982281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3F7A15BF-B894-824D-A74C-D39893AA0223}"/>
              </a:ext>
            </a:extLst>
          </p:cNvPr>
          <p:cNvSpPr/>
          <p:nvPr/>
        </p:nvSpPr>
        <p:spPr>
          <a:xfrm>
            <a:off x="3106558" y="4133163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Abgerundetes Rechteck 25">
            <a:extLst>
              <a:ext uri="{FF2B5EF4-FFF2-40B4-BE49-F238E27FC236}">
                <a16:creationId xmlns:a16="http://schemas.microsoft.com/office/drawing/2014/main" id="{007EA689-EE9A-FE4D-AFAF-FE978B90A228}"/>
              </a:ext>
            </a:extLst>
          </p:cNvPr>
          <p:cNvSpPr/>
          <p:nvPr/>
        </p:nvSpPr>
        <p:spPr>
          <a:xfrm>
            <a:off x="1020255" y="4133163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>
            <a:extLst>
              <a:ext uri="{FF2B5EF4-FFF2-40B4-BE49-F238E27FC236}">
                <a16:creationId xmlns:a16="http://schemas.microsoft.com/office/drawing/2014/main" id="{6BB311E4-18A7-DB40-90AB-EC5A1C6D1F8D}"/>
              </a:ext>
            </a:extLst>
          </p:cNvPr>
          <p:cNvSpPr/>
          <p:nvPr/>
        </p:nvSpPr>
        <p:spPr>
          <a:xfrm>
            <a:off x="3106558" y="5284044"/>
            <a:ext cx="1806278" cy="8934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s Rechteck 27">
            <a:extLst>
              <a:ext uri="{FF2B5EF4-FFF2-40B4-BE49-F238E27FC236}">
                <a16:creationId xmlns:a16="http://schemas.microsoft.com/office/drawing/2014/main" id="{CF8D07A8-87C2-D649-9CA9-CE627E7D6510}"/>
              </a:ext>
            </a:extLst>
          </p:cNvPr>
          <p:cNvSpPr/>
          <p:nvPr/>
        </p:nvSpPr>
        <p:spPr>
          <a:xfrm>
            <a:off x="1020255" y="5284043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FC595D-14A6-2E4F-A214-38624E262423}"/>
              </a:ext>
            </a:extLst>
          </p:cNvPr>
          <p:cNvSpPr txBox="1"/>
          <p:nvPr/>
        </p:nvSpPr>
        <p:spPr>
          <a:xfrm>
            <a:off x="5192862" y="865621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CC1E8B5-0489-F241-8B9F-6F58F2D1F662}"/>
              </a:ext>
            </a:extLst>
          </p:cNvPr>
          <p:cNvSpPr txBox="1"/>
          <p:nvPr/>
        </p:nvSpPr>
        <p:spPr>
          <a:xfrm>
            <a:off x="7279165" y="865621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8D55F48-2ECB-A444-9759-7B4647AB2E43}"/>
              </a:ext>
            </a:extLst>
          </p:cNvPr>
          <p:cNvSpPr txBox="1"/>
          <p:nvPr/>
        </p:nvSpPr>
        <p:spPr>
          <a:xfrm>
            <a:off x="5192862" y="1977088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2E765AE-E058-FB4F-BAE5-D44FF2D154AB}"/>
              </a:ext>
            </a:extLst>
          </p:cNvPr>
          <p:cNvSpPr txBox="1"/>
          <p:nvPr/>
        </p:nvSpPr>
        <p:spPr>
          <a:xfrm>
            <a:off x="7279164" y="1977088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82EFCDC-2F58-D84E-8B89-8F9F5282B1BC}"/>
              </a:ext>
            </a:extLst>
          </p:cNvPr>
          <p:cNvSpPr txBox="1"/>
          <p:nvPr/>
        </p:nvSpPr>
        <p:spPr>
          <a:xfrm>
            <a:off x="5210129" y="316738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E29A7AF-0961-B64F-B3C9-AC263A4BDDF2}"/>
              </a:ext>
            </a:extLst>
          </p:cNvPr>
          <p:cNvSpPr txBox="1"/>
          <p:nvPr/>
        </p:nvSpPr>
        <p:spPr>
          <a:xfrm>
            <a:off x="5210129" y="4281185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44A8626A-00ED-6C4E-86B5-B584E2C6E3A7}"/>
              </a:ext>
            </a:extLst>
          </p:cNvPr>
          <p:cNvSpPr txBox="1"/>
          <p:nvPr/>
        </p:nvSpPr>
        <p:spPr>
          <a:xfrm>
            <a:off x="5192861" y="540006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7C329E1-80FB-2548-82CF-4232BDC87BF0}"/>
              </a:ext>
            </a:extLst>
          </p:cNvPr>
          <p:cNvSpPr txBox="1"/>
          <p:nvPr/>
        </p:nvSpPr>
        <p:spPr>
          <a:xfrm>
            <a:off x="3106557" y="540006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44DF713-0DCC-594A-94C9-46EE20BB2015}"/>
              </a:ext>
            </a:extLst>
          </p:cNvPr>
          <p:cNvSpPr txBox="1"/>
          <p:nvPr/>
        </p:nvSpPr>
        <p:spPr>
          <a:xfrm>
            <a:off x="3106559" y="1977088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92ABCB7-87DE-C246-8D20-585A6B600D2B}"/>
              </a:ext>
            </a:extLst>
          </p:cNvPr>
          <p:cNvSpPr txBox="1"/>
          <p:nvPr/>
        </p:nvSpPr>
        <p:spPr>
          <a:xfrm>
            <a:off x="3106557" y="878429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B2965847-5D1B-2940-BBE7-DE98D253957F}"/>
              </a:ext>
            </a:extLst>
          </p:cNvPr>
          <p:cNvSpPr txBox="1"/>
          <p:nvPr/>
        </p:nvSpPr>
        <p:spPr>
          <a:xfrm>
            <a:off x="3089291" y="316738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3EE93E2-3823-0746-AB03-3F4FF9B44B27}"/>
              </a:ext>
            </a:extLst>
          </p:cNvPr>
          <p:cNvSpPr txBox="1"/>
          <p:nvPr/>
        </p:nvSpPr>
        <p:spPr>
          <a:xfrm>
            <a:off x="3106556" y="4316022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CE3F61E-2312-C548-89C5-7E4EC4F80970}"/>
              </a:ext>
            </a:extLst>
          </p:cNvPr>
          <p:cNvSpPr txBox="1"/>
          <p:nvPr/>
        </p:nvSpPr>
        <p:spPr>
          <a:xfrm>
            <a:off x="1020253" y="858719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81611EAA-EDDC-CF40-9922-30CFCD938FC1}"/>
              </a:ext>
            </a:extLst>
          </p:cNvPr>
          <p:cNvSpPr txBox="1"/>
          <p:nvPr/>
        </p:nvSpPr>
        <p:spPr>
          <a:xfrm>
            <a:off x="1020253" y="1920500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32FDD238-F17A-D94D-991F-5A2352AECC5E}"/>
              </a:ext>
            </a:extLst>
          </p:cNvPr>
          <p:cNvSpPr txBox="1"/>
          <p:nvPr/>
        </p:nvSpPr>
        <p:spPr>
          <a:xfrm>
            <a:off x="1002987" y="3165166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B09D2F3-1746-7849-99A5-76FEA477EEAD}"/>
              </a:ext>
            </a:extLst>
          </p:cNvPr>
          <p:cNvSpPr txBox="1"/>
          <p:nvPr/>
        </p:nvSpPr>
        <p:spPr>
          <a:xfrm>
            <a:off x="1037524" y="4316022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257624E-5208-F346-B761-2DD3F59D7FD8}"/>
              </a:ext>
            </a:extLst>
          </p:cNvPr>
          <p:cNvSpPr txBox="1"/>
          <p:nvPr/>
        </p:nvSpPr>
        <p:spPr>
          <a:xfrm>
            <a:off x="1037523" y="5466904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8B849E9-6213-7A4A-933F-DE59A7F5DF1E}"/>
              </a:ext>
            </a:extLst>
          </p:cNvPr>
          <p:cNvSpPr txBox="1"/>
          <p:nvPr/>
        </p:nvSpPr>
        <p:spPr>
          <a:xfrm>
            <a:off x="10499835" y="6379342"/>
            <a:ext cx="1692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©kms-b.de</a:t>
            </a:r>
          </a:p>
        </p:txBody>
      </p:sp>
    </p:spTree>
    <p:extLst>
      <p:ext uri="{BB962C8B-B14F-4D97-AF65-F5344CB8AC3E}">
        <p14:creationId xmlns:p14="http://schemas.microsoft.com/office/powerpoint/2010/main" val="158030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95E2E967-294A-CB44-B9FF-BEDAA2541237}"/>
              </a:ext>
            </a:extLst>
          </p:cNvPr>
          <p:cNvSpPr/>
          <p:nvPr/>
        </p:nvSpPr>
        <p:spPr>
          <a:xfrm>
            <a:off x="5192861" y="2982283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7EE5DB97-A543-534B-863B-3318A8A74C45}"/>
              </a:ext>
            </a:extLst>
          </p:cNvPr>
          <p:cNvSpPr/>
          <p:nvPr/>
        </p:nvSpPr>
        <p:spPr>
          <a:xfrm>
            <a:off x="5192861" y="1831400"/>
            <a:ext cx="1806278" cy="89343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4C44CDDA-19D3-8242-BC22-F17BCC2E503A}"/>
              </a:ext>
            </a:extLst>
          </p:cNvPr>
          <p:cNvSpPr/>
          <p:nvPr/>
        </p:nvSpPr>
        <p:spPr>
          <a:xfrm>
            <a:off x="5192861" y="680517"/>
            <a:ext cx="1806278" cy="89343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4D1890CF-5872-B247-AB94-9BD9A867F0CA}"/>
              </a:ext>
            </a:extLst>
          </p:cNvPr>
          <p:cNvSpPr/>
          <p:nvPr/>
        </p:nvSpPr>
        <p:spPr>
          <a:xfrm>
            <a:off x="5192861" y="4133166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B6D2D26D-C890-1846-AD7C-8CFAD75A023D}"/>
              </a:ext>
            </a:extLst>
          </p:cNvPr>
          <p:cNvSpPr/>
          <p:nvPr/>
        </p:nvSpPr>
        <p:spPr>
          <a:xfrm>
            <a:off x="5192861" y="5284050"/>
            <a:ext cx="1806278" cy="893433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842F55B8-1D01-6341-BB87-150E994BBEA6}"/>
              </a:ext>
            </a:extLst>
          </p:cNvPr>
          <p:cNvSpPr/>
          <p:nvPr/>
        </p:nvSpPr>
        <p:spPr>
          <a:xfrm>
            <a:off x="7279164" y="680517"/>
            <a:ext cx="1806278" cy="893433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54BFF91A-1B47-5845-AAF3-7C48EB3A7D76}"/>
              </a:ext>
            </a:extLst>
          </p:cNvPr>
          <p:cNvSpPr/>
          <p:nvPr/>
        </p:nvSpPr>
        <p:spPr>
          <a:xfrm>
            <a:off x="9365467" y="680517"/>
            <a:ext cx="1806278" cy="893433"/>
          </a:xfrm>
          <a:prstGeom prst="round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915F468B-831B-7843-9944-D3E452B4853A}"/>
              </a:ext>
            </a:extLst>
          </p:cNvPr>
          <p:cNvSpPr/>
          <p:nvPr/>
        </p:nvSpPr>
        <p:spPr>
          <a:xfrm>
            <a:off x="7279164" y="1831400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784EAE3A-9931-F744-A554-C3BEB9BAE8D1}"/>
              </a:ext>
            </a:extLst>
          </p:cNvPr>
          <p:cNvSpPr/>
          <p:nvPr/>
        </p:nvSpPr>
        <p:spPr>
          <a:xfrm>
            <a:off x="7279164" y="2982282"/>
            <a:ext cx="1806278" cy="893433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6C54A337-043E-554B-816F-1EBEB300690A}"/>
              </a:ext>
            </a:extLst>
          </p:cNvPr>
          <p:cNvSpPr/>
          <p:nvPr/>
        </p:nvSpPr>
        <p:spPr>
          <a:xfrm>
            <a:off x="7279164" y="4133164"/>
            <a:ext cx="1806278" cy="893433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FB2D8181-D9E6-6E4A-98C3-C842E5148C6E}"/>
              </a:ext>
            </a:extLst>
          </p:cNvPr>
          <p:cNvSpPr/>
          <p:nvPr/>
        </p:nvSpPr>
        <p:spPr>
          <a:xfrm>
            <a:off x="7279164" y="5284046"/>
            <a:ext cx="1806278" cy="89343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>
            <a:extLst>
              <a:ext uri="{FF2B5EF4-FFF2-40B4-BE49-F238E27FC236}">
                <a16:creationId xmlns:a16="http://schemas.microsoft.com/office/drawing/2014/main" id="{CBD5B4FC-7EF8-8343-B905-1A1C6C224DF9}"/>
              </a:ext>
            </a:extLst>
          </p:cNvPr>
          <p:cNvSpPr/>
          <p:nvPr/>
        </p:nvSpPr>
        <p:spPr>
          <a:xfrm>
            <a:off x="9365467" y="1791984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bgerundetes Rechteck 15">
            <a:extLst>
              <a:ext uri="{FF2B5EF4-FFF2-40B4-BE49-F238E27FC236}">
                <a16:creationId xmlns:a16="http://schemas.microsoft.com/office/drawing/2014/main" id="{DE872978-8D25-5F4C-8FC3-E53D5C297975}"/>
              </a:ext>
            </a:extLst>
          </p:cNvPr>
          <p:cNvSpPr/>
          <p:nvPr/>
        </p:nvSpPr>
        <p:spPr>
          <a:xfrm>
            <a:off x="9365467" y="2982281"/>
            <a:ext cx="1806278" cy="89343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>
            <a:extLst>
              <a:ext uri="{FF2B5EF4-FFF2-40B4-BE49-F238E27FC236}">
                <a16:creationId xmlns:a16="http://schemas.microsoft.com/office/drawing/2014/main" id="{CFD19332-24EA-F249-BB95-507A6F909BB3}"/>
              </a:ext>
            </a:extLst>
          </p:cNvPr>
          <p:cNvSpPr/>
          <p:nvPr/>
        </p:nvSpPr>
        <p:spPr>
          <a:xfrm>
            <a:off x="9365467" y="4133164"/>
            <a:ext cx="1806278" cy="89343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s Rechteck 17">
            <a:extLst>
              <a:ext uri="{FF2B5EF4-FFF2-40B4-BE49-F238E27FC236}">
                <a16:creationId xmlns:a16="http://schemas.microsoft.com/office/drawing/2014/main" id="{56FB415A-2D66-9D4D-9213-F3B39628C801}"/>
              </a:ext>
            </a:extLst>
          </p:cNvPr>
          <p:cNvSpPr/>
          <p:nvPr/>
        </p:nvSpPr>
        <p:spPr>
          <a:xfrm>
            <a:off x="9365467" y="5284045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42A80D28-80D7-224C-8BD6-998A987E30D4}"/>
              </a:ext>
            </a:extLst>
          </p:cNvPr>
          <p:cNvSpPr/>
          <p:nvPr/>
        </p:nvSpPr>
        <p:spPr>
          <a:xfrm>
            <a:off x="3106558" y="680516"/>
            <a:ext cx="1806278" cy="89343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>
            <a:extLst>
              <a:ext uri="{FF2B5EF4-FFF2-40B4-BE49-F238E27FC236}">
                <a16:creationId xmlns:a16="http://schemas.microsoft.com/office/drawing/2014/main" id="{4FE6D799-2A37-7244-9946-F76B04194357}"/>
              </a:ext>
            </a:extLst>
          </p:cNvPr>
          <p:cNvSpPr/>
          <p:nvPr/>
        </p:nvSpPr>
        <p:spPr>
          <a:xfrm>
            <a:off x="1020255" y="680515"/>
            <a:ext cx="1806278" cy="893433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Abgerundetes Rechteck 20">
            <a:extLst>
              <a:ext uri="{FF2B5EF4-FFF2-40B4-BE49-F238E27FC236}">
                <a16:creationId xmlns:a16="http://schemas.microsoft.com/office/drawing/2014/main" id="{8E8B60F6-CBFE-604B-918A-8C553CA42CC0}"/>
              </a:ext>
            </a:extLst>
          </p:cNvPr>
          <p:cNvSpPr/>
          <p:nvPr/>
        </p:nvSpPr>
        <p:spPr>
          <a:xfrm>
            <a:off x="3106558" y="1791983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C00000"/>
              </a:solidFill>
            </a:endParaRPr>
          </a:p>
        </p:txBody>
      </p:sp>
      <p:sp>
        <p:nvSpPr>
          <p:cNvPr id="22" name="Abgerundetes Rechteck 21">
            <a:extLst>
              <a:ext uri="{FF2B5EF4-FFF2-40B4-BE49-F238E27FC236}">
                <a16:creationId xmlns:a16="http://schemas.microsoft.com/office/drawing/2014/main" id="{E28C24DA-FE06-6248-8762-101DB9A50C02}"/>
              </a:ext>
            </a:extLst>
          </p:cNvPr>
          <p:cNvSpPr/>
          <p:nvPr/>
        </p:nvSpPr>
        <p:spPr>
          <a:xfrm>
            <a:off x="1018206" y="1791981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Abgerundetes Rechteck 22">
            <a:extLst>
              <a:ext uri="{FF2B5EF4-FFF2-40B4-BE49-F238E27FC236}">
                <a16:creationId xmlns:a16="http://schemas.microsoft.com/office/drawing/2014/main" id="{1BE700C9-65DE-504F-862D-D273649B1C0C}"/>
              </a:ext>
            </a:extLst>
          </p:cNvPr>
          <p:cNvSpPr/>
          <p:nvPr/>
        </p:nvSpPr>
        <p:spPr>
          <a:xfrm>
            <a:off x="3106558" y="2982281"/>
            <a:ext cx="1806278" cy="893433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Abgerundetes Rechteck 23">
            <a:extLst>
              <a:ext uri="{FF2B5EF4-FFF2-40B4-BE49-F238E27FC236}">
                <a16:creationId xmlns:a16="http://schemas.microsoft.com/office/drawing/2014/main" id="{65F73ED2-2CA5-9241-AEA4-5BF4238E218D}"/>
              </a:ext>
            </a:extLst>
          </p:cNvPr>
          <p:cNvSpPr/>
          <p:nvPr/>
        </p:nvSpPr>
        <p:spPr>
          <a:xfrm>
            <a:off x="1020255" y="2982281"/>
            <a:ext cx="1806278" cy="893433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3F7A15BF-B894-824D-A74C-D39893AA0223}"/>
              </a:ext>
            </a:extLst>
          </p:cNvPr>
          <p:cNvSpPr/>
          <p:nvPr/>
        </p:nvSpPr>
        <p:spPr>
          <a:xfrm>
            <a:off x="3106558" y="4133163"/>
            <a:ext cx="1806278" cy="893433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Abgerundetes Rechteck 25">
            <a:extLst>
              <a:ext uri="{FF2B5EF4-FFF2-40B4-BE49-F238E27FC236}">
                <a16:creationId xmlns:a16="http://schemas.microsoft.com/office/drawing/2014/main" id="{007EA689-EE9A-FE4D-AFAF-FE978B90A228}"/>
              </a:ext>
            </a:extLst>
          </p:cNvPr>
          <p:cNvSpPr/>
          <p:nvPr/>
        </p:nvSpPr>
        <p:spPr>
          <a:xfrm>
            <a:off x="1020255" y="4133163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>
            <a:extLst>
              <a:ext uri="{FF2B5EF4-FFF2-40B4-BE49-F238E27FC236}">
                <a16:creationId xmlns:a16="http://schemas.microsoft.com/office/drawing/2014/main" id="{6BB311E4-18A7-DB40-90AB-EC5A1C6D1F8D}"/>
              </a:ext>
            </a:extLst>
          </p:cNvPr>
          <p:cNvSpPr/>
          <p:nvPr/>
        </p:nvSpPr>
        <p:spPr>
          <a:xfrm>
            <a:off x="3106558" y="5284044"/>
            <a:ext cx="1806278" cy="89343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s Rechteck 27">
            <a:extLst>
              <a:ext uri="{FF2B5EF4-FFF2-40B4-BE49-F238E27FC236}">
                <a16:creationId xmlns:a16="http://schemas.microsoft.com/office/drawing/2014/main" id="{CF8D07A8-87C2-D649-9CA9-CE627E7D6510}"/>
              </a:ext>
            </a:extLst>
          </p:cNvPr>
          <p:cNvSpPr/>
          <p:nvPr/>
        </p:nvSpPr>
        <p:spPr>
          <a:xfrm>
            <a:off x="1020255" y="5284043"/>
            <a:ext cx="1806278" cy="89343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CFD7BF78-B1D6-C04D-8454-00168AA9D510}"/>
              </a:ext>
            </a:extLst>
          </p:cNvPr>
          <p:cNvSpPr txBox="1"/>
          <p:nvPr/>
        </p:nvSpPr>
        <p:spPr>
          <a:xfrm>
            <a:off x="9365467" y="834843"/>
            <a:ext cx="18062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>
                <a:solidFill>
                  <a:schemeClr val="bg1"/>
                </a:solidFill>
                <a:latin typeface="MidNight" pitchFamily="2" charset="0"/>
              </a:rPr>
              <a:t>König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E4A5778-23B6-4548-A4F3-E86FC7D9D8B4}"/>
              </a:ext>
            </a:extLst>
          </p:cNvPr>
          <p:cNvSpPr txBox="1"/>
          <p:nvPr/>
        </p:nvSpPr>
        <p:spPr>
          <a:xfrm>
            <a:off x="1020256" y="865621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C65EC5AF-58E4-4B47-B3A1-5A62C1C930BF}"/>
              </a:ext>
            </a:extLst>
          </p:cNvPr>
          <p:cNvSpPr txBox="1"/>
          <p:nvPr/>
        </p:nvSpPr>
        <p:spPr>
          <a:xfrm>
            <a:off x="1020255" y="316738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63CFC2F0-E94E-1F43-A0C2-7127A5146ABA}"/>
              </a:ext>
            </a:extLst>
          </p:cNvPr>
          <p:cNvSpPr txBox="1"/>
          <p:nvPr/>
        </p:nvSpPr>
        <p:spPr>
          <a:xfrm>
            <a:off x="3106559" y="316738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D998F9D0-239B-CF4A-82D3-443BBE8B7745}"/>
              </a:ext>
            </a:extLst>
          </p:cNvPr>
          <p:cNvSpPr txBox="1"/>
          <p:nvPr/>
        </p:nvSpPr>
        <p:spPr>
          <a:xfrm>
            <a:off x="3106559" y="4318269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EF96FFD-E257-9545-B02F-A04CE738EF17}"/>
              </a:ext>
            </a:extLst>
          </p:cNvPr>
          <p:cNvSpPr txBox="1"/>
          <p:nvPr/>
        </p:nvSpPr>
        <p:spPr>
          <a:xfrm>
            <a:off x="7279163" y="834843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BA9D833F-BE9B-FE4B-9352-2500693845CC}"/>
              </a:ext>
            </a:extLst>
          </p:cNvPr>
          <p:cNvSpPr txBox="1"/>
          <p:nvPr/>
        </p:nvSpPr>
        <p:spPr>
          <a:xfrm>
            <a:off x="7279162" y="316738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C99994C-826B-A84D-9F54-7BAA6EA226F3}"/>
              </a:ext>
            </a:extLst>
          </p:cNvPr>
          <p:cNvSpPr txBox="1"/>
          <p:nvPr/>
        </p:nvSpPr>
        <p:spPr>
          <a:xfrm>
            <a:off x="7281214" y="427254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6BE6DB2B-47C7-5642-8149-59AC87DC4C84}"/>
              </a:ext>
            </a:extLst>
          </p:cNvPr>
          <p:cNvSpPr txBox="1"/>
          <p:nvPr/>
        </p:nvSpPr>
        <p:spPr>
          <a:xfrm>
            <a:off x="5194914" y="5469149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 err="1">
                <a:solidFill>
                  <a:schemeClr val="bg1"/>
                </a:solidFill>
                <a:latin typeface="MidNight" pitchFamily="2" charset="0"/>
              </a:rPr>
              <a:t>Popularen</a:t>
            </a:r>
            <a:endParaRPr lang="de-DE" sz="2800" dirty="0">
              <a:solidFill>
                <a:schemeClr val="bg1"/>
              </a:solidFill>
              <a:latin typeface="MidNight" pitchFamily="2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C200B25-3B8D-5E4A-BA76-82B3265AD41B}"/>
              </a:ext>
            </a:extLst>
          </p:cNvPr>
          <p:cNvSpPr txBox="1"/>
          <p:nvPr/>
        </p:nvSpPr>
        <p:spPr>
          <a:xfrm>
            <a:off x="1018206" y="1943719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FC58406-2AA6-854B-8870-610CFBDC3EE8}"/>
              </a:ext>
            </a:extLst>
          </p:cNvPr>
          <p:cNvSpPr txBox="1"/>
          <p:nvPr/>
        </p:nvSpPr>
        <p:spPr>
          <a:xfrm>
            <a:off x="3106559" y="1977088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980D5C0A-6B80-364D-AD0C-267496A5A361}"/>
              </a:ext>
            </a:extLst>
          </p:cNvPr>
          <p:cNvSpPr txBox="1"/>
          <p:nvPr/>
        </p:nvSpPr>
        <p:spPr>
          <a:xfrm>
            <a:off x="1018206" y="427750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3655ED6E-47A0-964C-8989-2AD27DC8EB0B}"/>
              </a:ext>
            </a:extLst>
          </p:cNvPr>
          <p:cNvSpPr txBox="1"/>
          <p:nvPr/>
        </p:nvSpPr>
        <p:spPr>
          <a:xfrm>
            <a:off x="5192861" y="3167387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6DC0BD9-5AA6-0C44-9809-ECC3EC0A3BA5}"/>
              </a:ext>
            </a:extLst>
          </p:cNvPr>
          <p:cNvSpPr txBox="1"/>
          <p:nvPr/>
        </p:nvSpPr>
        <p:spPr>
          <a:xfrm>
            <a:off x="5192861" y="4312142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49C82B7B-F776-5B41-8D7D-EE4E4811D7FD}"/>
              </a:ext>
            </a:extLst>
          </p:cNvPr>
          <p:cNvSpPr txBox="1"/>
          <p:nvPr/>
        </p:nvSpPr>
        <p:spPr>
          <a:xfrm>
            <a:off x="3104506" y="5463025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BDA9D17-F39A-5C4E-B536-AA7D563C8D00}"/>
              </a:ext>
            </a:extLst>
          </p:cNvPr>
          <p:cNvSpPr txBox="1"/>
          <p:nvPr/>
        </p:nvSpPr>
        <p:spPr>
          <a:xfrm>
            <a:off x="7279161" y="2015019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6DEDAAC-A7B1-3243-B95D-294EB9B26B6B}"/>
              </a:ext>
            </a:extLst>
          </p:cNvPr>
          <p:cNvSpPr txBox="1"/>
          <p:nvPr/>
        </p:nvSpPr>
        <p:spPr>
          <a:xfrm>
            <a:off x="9365467" y="1977088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DBC1EBC-5054-E34B-BE0F-F2346DF1F66B}"/>
              </a:ext>
            </a:extLst>
          </p:cNvPr>
          <p:cNvSpPr txBox="1"/>
          <p:nvPr/>
        </p:nvSpPr>
        <p:spPr>
          <a:xfrm>
            <a:off x="9363414" y="5463025"/>
            <a:ext cx="180627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MidNight" pitchFamily="2" charset="0"/>
              </a:rPr>
              <a:t>Optimaten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60C33ABE-67C1-3E4A-9E55-2E14476BA8EB}"/>
              </a:ext>
            </a:extLst>
          </p:cNvPr>
          <p:cNvSpPr txBox="1"/>
          <p:nvPr/>
        </p:nvSpPr>
        <p:spPr>
          <a:xfrm>
            <a:off x="10499835" y="6379342"/>
            <a:ext cx="1692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©kms-b.de</a:t>
            </a:r>
          </a:p>
        </p:txBody>
      </p:sp>
    </p:spTree>
    <p:extLst>
      <p:ext uri="{BB962C8B-B14F-4D97-AF65-F5344CB8AC3E}">
        <p14:creationId xmlns:p14="http://schemas.microsoft.com/office/powerpoint/2010/main" val="1414042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Breitbild</PresentationFormat>
  <Paragraphs>63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MidNight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Sambeth</dc:creator>
  <cp:lastModifiedBy>Katharina Sambeth</cp:lastModifiedBy>
  <cp:revision>5</cp:revision>
  <dcterms:created xsi:type="dcterms:W3CDTF">2020-12-17T17:35:17Z</dcterms:created>
  <dcterms:modified xsi:type="dcterms:W3CDTF">2020-12-17T18:14:13Z</dcterms:modified>
</cp:coreProperties>
</file>