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373"/>
    <p:restoredTop sz="95807"/>
  </p:normalViewPr>
  <p:slideViewPr>
    <p:cSldViewPr snapToGrid="0" snapToObjects="1">
      <p:cViewPr>
        <p:scale>
          <a:sx n="79" d="100"/>
          <a:sy n="79" d="100"/>
        </p:scale>
        <p:origin x="240" y="8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E9F091-C91B-4247-8B21-34247DC92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530EF65-A6A7-F642-B96E-7FEFCA2695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C78EE3-620E-6247-85BD-3D9D4DBAF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21F269C-EDC0-F14C-83A5-14E9F2E3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4B9F5A-0F89-E846-BBA5-5915A536E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9456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7C9D5E-881C-6543-B2C2-084375A9A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0CE2289-8A72-914A-9A2F-74FC22FE3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981A3A-0EC6-1947-820E-FA73D381B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5D67FE-2861-0346-9D71-3D80430A1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D801CA-C743-414C-BED9-128D00F07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947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000DE07-56FA-0048-9B80-C933C680B7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66A423E-9A07-0F4D-BA6D-CCC8A300D2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677530-5DEB-884F-A38D-72113F16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240AD0-83EA-AC44-AE73-805C5F39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2124EF-F9DB-D344-8994-93233A2C7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125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399A88-DD46-CE4A-9407-E46B72C7E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FA95FA-A534-E548-90DF-634CE515B3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50AE5-AFC5-554E-9A6A-03B13D148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EE866AD-FF43-CC45-B4E2-941DC003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2A6DC2-6902-0D44-9099-7BF0B864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5741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801E44-A6FD-4449-9A6C-C1B16FBB2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33496D-B3F7-C648-8581-2DB0227B5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D8EC10-D8D2-4B4A-970A-1FE5B322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A79FCDD-8DCD-5842-B4EB-7221AC6FF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484B62-D749-7B48-B861-EF6AA090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61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273E0D-248B-7441-809A-C41479B54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61E556-A660-DC4A-A41C-B10F3B7B4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D38B81-AB95-3144-9C9C-820156124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AA75D9B-DF80-E844-B6DC-ECCDD3F61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585D5B-F690-9646-A987-B39C273C6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1DB635-17FD-7E4F-AAD6-17489D810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34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2687AA-3D22-7049-B26F-605A7DBC9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B557AE-C645-164E-B85E-EAD22C960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3A27C55-A80D-7A48-841B-B3BBC140B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2EE8345-2866-EF4B-936D-68A570C11E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14E12B5-8309-134E-8CC3-036D88E622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25E54F8-A618-C442-A6F3-0C78164EF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452D0BD-D731-3C46-97DE-B68ABD9B4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A155A2C-44A4-2648-8C58-BA3679BF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54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31DE66-0E3A-A846-9824-FAAB172DC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253307D-50C8-4342-B7E0-510473CF6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B6B2EA0-7DD1-D54F-B48D-E879CEE24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C0E27FB-F93E-B348-992B-54A8C1540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7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200B48-FB91-4C4A-BBD5-352B4FAE1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2831346-C27F-7A4E-83D2-96509D72B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32C4A3-891E-7145-8F1D-6F759535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09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1620C-558A-1140-8942-5B7E77FE0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54684F-C6A8-B240-A4F0-B00F1BF68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8453F9B-07F3-2A4E-B57E-66C51BD71C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EE0540-033A-4741-8BEB-5D4289403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A4FE42-7E1C-594E-A177-E8F1349C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266EBE9-D1B5-7844-890D-5DB6B49D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231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9E49B-1F67-D640-A5D3-24C93D834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B874ADC-0CC4-5241-9BCE-AB9CBFED3E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2C39090-3C1F-D04F-8538-3BE1720E96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C30C393-C92E-0141-8E77-6FAFE0F7F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27620C-1815-AE41-9CD8-03ED6F932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6DE34C7-6CF1-9649-9EAC-08057F40A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588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F1162A6-827D-0A4A-82D0-A682B562B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CFA93FA-4BC8-D140-98D6-10A8C3B8E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7ABF8A-44A2-FF48-B8B4-88B8346601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A0F29-98EA-EE4B-91DA-6D792C08938B}" type="datetimeFigureOut">
              <a:rPr lang="de-DE" smtClean="0"/>
              <a:t>09.07.21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F294C6-B37E-784F-93EE-E78B1641B8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F6D2FC-06B1-4B4A-967C-468B6D4C8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38DB9-726D-0C41-81C8-688E887AFA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36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612B7587-7FFF-E548-A841-DB900A764466}"/>
              </a:ext>
            </a:extLst>
          </p:cNvPr>
          <p:cNvSpPr/>
          <p:nvPr/>
        </p:nvSpPr>
        <p:spPr>
          <a:xfrm>
            <a:off x="9021185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34BAFA2-632B-AB43-9253-93DB3C30A13D}"/>
              </a:ext>
            </a:extLst>
          </p:cNvPr>
          <p:cNvSpPr/>
          <p:nvPr/>
        </p:nvSpPr>
        <p:spPr>
          <a:xfrm>
            <a:off x="5850370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63747A-2246-0C45-8DE1-540DFE2D09FF}"/>
              </a:ext>
            </a:extLst>
          </p:cNvPr>
          <p:cNvSpPr/>
          <p:nvPr/>
        </p:nvSpPr>
        <p:spPr>
          <a:xfrm>
            <a:off x="2679555" y="-1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A226FC3-5FC2-F344-B1A9-8C583D5643D0}"/>
              </a:ext>
            </a:extLst>
          </p:cNvPr>
          <p:cNvSpPr/>
          <p:nvPr/>
        </p:nvSpPr>
        <p:spPr>
          <a:xfrm>
            <a:off x="9021183" y="227285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EA56397-E0FA-2542-BF5D-96990C8ED60F}"/>
              </a:ext>
            </a:extLst>
          </p:cNvPr>
          <p:cNvSpPr/>
          <p:nvPr/>
        </p:nvSpPr>
        <p:spPr>
          <a:xfrm>
            <a:off x="5850369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296FE99-D9C5-0045-B12A-B57443A68B48}"/>
              </a:ext>
            </a:extLst>
          </p:cNvPr>
          <p:cNvSpPr/>
          <p:nvPr/>
        </p:nvSpPr>
        <p:spPr>
          <a:xfrm>
            <a:off x="2679553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47F5336-31B9-A44C-AD9D-5FC21369F040}"/>
              </a:ext>
            </a:extLst>
          </p:cNvPr>
          <p:cNvSpPr/>
          <p:nvPr/>
        </p:nvSpPr>
        <p:spPr>
          <a:xfrm>
            <a:off x="9021182" y="454571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4ED11A0-25C2-6543-A7A5-8239FEC90845}"/>
              </a:ext>
            </a:extLst>
          </p:cNvPr>
          <p:cNvSpPr/>
          <p:nvPr/>
        </p:nvSpPr>
        <p:spPr>
          <a:xfrm>
            <a:off x="5850368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93932A6-5100-0D4A-8D0E-8BAA215ED5BC}"/>
              </a:ext>
            </a:extLst>
          </p:cNvPr>
          <p:cNvSpPr/>
          <p:nvPr/>
        </p:nvSpPr>
        <p:spPr>
          <a:xfrm>
            <a:off x="2679551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5FA8B88-DA49-E547-835D-57BAEDB15FB5}"/>
              </a:ext>
            </a:extLst>
          </p:cNvPr>
          <p:cNvSpPr txBox="1"/>
          <p:nvPr/>
        </p:nvSpPr>
        <p:spPr>
          <a:xfrm>
            <a:off x="2679550" y="674764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laudare</a:t>
            </a:r>
            <a:endParaRPr lang="de-DE" sz="54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4069D7DC-4B82-B441-A008-F075AF4BAA75}"/>
              </a:ext>
            </a:extLst>
          </p:cNvPr>
          <p:cNvSpPr txBox="1"/>
          <p:nvPr/>
        </p:nvSpPr>
        <p:spPr>
          <a:xfrm>
            <a:off x="5850364" y="67476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</a:t>
            </a:r>
            <a:endParaRPr lang="de-DE" sz="54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5B561DCC-532A-6B4B-9B75-6B207B74D612}"/>
              </a:ext>
            </a:extLst>
          </p:cNvPr>
          <p:cNvSpPr txBox="1"/>
          <p:nvPr/>
        </p:nvSpPr>
        <p:spPr>
          <a:xfrm>
            <a:off x="9021185" y="67476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laudate</a:t>
            </a:r>
            <a:endParaRPr lang="de-DE" sz="54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CDC3722E-BFD6-2046-8B27-F250C9507B47}"/>
              </a:ext>
            </a:extLst>
          </p:cNvPr>
          <p:cNvSpPr txBox="1"/>
          <p:nvPr/>
        </p:nvSpPr>
        <p:spPr>
          <a:xfrm>
            <a:off x="2679550" y="2947618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laudat</a:t>
            </a:r>
            <a:endParaRPr lang="de-DE" sz="54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6D804C4-C5C3-EC46-9A08-926F95E0E064}"/>
              </a:ext>
            </a:extLst>
          </p:cNvPr>
          <p:cNvSpPr txBox="1"/>
          <p:nvPr/>
        </p:nvSpPr>
        <p:spPr>
          <a:xfrm>
            <a:off x="5850352" y="3013501"/>
            <a:ext cx="317081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laudabat</a:t>
            </a:r>
            <a:endParaRPr lang="de-DE" sz="48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2185EB9B-A108-7E46-A2A9-8AAE772509EF}"/>
              </a:ext>
            </a:extLst>
          </p:cNvPr>
          <p:cNvSpPr txBox="1"/>
          <p:nvPr/>
        </p:nvSpPr>
        <p:spPr>
          <a:xfrm>
            <a:off x="9021175" y="2993783"/>
            <a:ext cx="317081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laudavit</a:t>
            </a:r>
            <a:endParaRPr lang="de-DE" sz="48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9FB8ADB0-5A18-8340-AB72-137410CB5F64}"/>
              </a:ext>
            </a:extLst>
          </p:cNvPr>
          <p:cNvSpPr txBox="1"/>
          <p:nvPr/>
        </p:nvSpPr>
        <p:spPr>
          <a:xfrm>
            <a:off x="2679549" y="5194024"/>
            <a:ext cx="3170815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0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laudavisse</a:t>
            </a:r>
            <a:endParaRPr lang="de-DE" sz="40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1A6BB25D-5907-2249-B5C5-678CE5538F5A}"/>
              </a:ext>
            </a:extLst>
          </p:cNvPr>
          <p:cNvSpPr txBox="1"/>
          <p:nvPr/>
        </p:nvSpPr>
        <p:spPr>
          <a:xfrm>
            <a:off x="5850352" y="5086302"/>
            <a:ext cx="317081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Laudabit</a:t>
            </a:r>
            <a:endParaRPr lang="de-DE" sz="48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564878BB-1085-E64B-AC89-C222CD4ADBDB}"/>
              </a:ext>
            </a:extLst>
          </p:cNvPr>
          <p:cNvSpPr txBox="1"/>
          <p:nvPr/>
        </p:nvSpPr>
        <p:spPr>
          <a:xfrm>
            <a:off x="9021185" y="5187806"/>
            <a:ext cx="3170815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0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laudaverit</a:t>
            </a:r>
            <a:endParaRPr lang="de-DE" sz="40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799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612B7587-7FFF-E548-A841-DB900A764466}"/>
              </a:ext>
            </a:extLst>
          </p:cNvPr>
          <p:cNvSpPr/>
          <p:nvPr/>
        </p:nvSpPr>
        <p:spPr>
          <a:xfrm>
            <a:off x="9021185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34BAFA2-632B-AB43-9253-93DB3C30A13D}"/>
              </a:ext>
            </a:extLst>
          </p:cNvPr>
          <p:cNvSpPr/>
          <p:nvPr/>
        </p:nvSpPr>
        <p:spPr>
          <a:xfrm>
            <a:off x="5850370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63747A-2246-0C45-8DE1-540DFE2D09FF}"/>
              </a:ext>
            </a:extLst>
          </p:cNvPr>
          <p:cNvSpPr/>
          <p:nvPr/>
        </p:nvSpPr>
        <p:spPr>
          <a:xfrm>
            <a:off x="2679555" y="-1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A226FC3-5FC2-F344-B1A9-8C583D5643D0}"/>
              </a:ext>
            </a:extLst>
          </p:cNvPr>
          <p:cNvSpPr/>
          <p:nvPr/>
        </p:nvSpPr>
        <p:spPr>
          <a:xfrm>
            <a:off x="9021183" y="227285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EA56397-E0FA-2542-BF5D-96990C8ED60F}"/>
              </a:ext>
            </a:extLst>
          </p:cNvPr>
          <p:cNvSpPr/>
          <p:nvPr/>
        </p:nvSpPr>
        <p:spPr>
          <a:xfrm>
            <a:off x="5850369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296FE99-D9C5-0045-B12A-B57443A68B48}"/>
              </a:ext>
            </a:extLst>
          </p:cNvPr>
          <p:cNvSpPr/>
          <p:nvPr/>
        </p:nvSpPr>
        <p:spPr>
          <a:xfrm>
            <a:off x="2679553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47F5336-31B9-A44C-AD9D-5FC21369F040}"/>
              </a:ext>
            </a:extLst>
          </p:cNvPr>
          <p:cNvSpPr/>
          <p:nvPr/>
        </p:nvSpPr>
        <p:spPr>
          <a:xfrm>
            <a:off x="9021182" y="454571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4ED11A0-25C2-6543-A7A5-8239FEC90845}"/>
              </a:ext>
            </a:extLst>
          </p:cNvPr>
          <p:cNvSpPr/>
          <p:nvPr/>
        </p:nvSpPr>
        <p:spPr>
          <a:xfrm>
            <a:off x="5850368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93932A6-5100-0D4A-8D0E-8BAA215ED5BC}"/>
              </a:ext>
            </a:extLst>
          </p:cNvPr>
          <p:cNvSpPr/>
          <p:nvPr/>
        </p:nvSpPr>
        <p:spPr>
          <a:xfrm>
            <a:off x="2679548" y="454905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B5FA8B88-DA49-E547-835D-57BAEDB15FB5}"/>
              </a:ext>
            </a:extLst>
          </p:cNvPr>
          <p:cNvSpPr txBox="1"/>
          <p:nvPr/>
        </p:nvSpPr>
        <p:spPr>
          <a:xfrm>
            <a:off x="2679550" y="674764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laudari</a:t>
            </a:r>
            <a:endParaRPr lang="de-DE" sz="54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4069D7DC-4B82-B441-A008-F075AF4BAA75}"/>
              </a:ext>
            </a:extLst>
          </p:cNvPr>
          <p:cNvSpPr txBox="1"/>
          <p:nvPr/>
        </p:nvSpPr>
        <p:spPr>
          <a:xfrm>
            <a:off x="5850351" y="748376"/>
            <a:ext cx="317081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laudatote</a:t>
            </a:r>
            <a:endParaRPr lang="de-DE" sz="44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5B561DCC-532A-6B4B-9B75-6B207B74D612}"/>
              </a:ext>
            </a:extLst>
          </p:cNvPr>
          <p:cNvSpPr txBox="1"/>
          <p:nvPr/>
        </p:nvSpPr>
        <p:spPr>
          <a:xfrm>
            <a:off x="9021185" y="409821"/>
            <a:ext cx="3170815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Laudatum</a:t>
            </a:r>
            <a:r>
              <a:rPr lang="de-DE" sz="44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 esse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CDC3722E-BFD6-2046-8B27-F250C9507B47}"/>
              </a:ext>
            </a:extLst>
          </p:cNvPr>
          <p:cNvSpPr txBox="1"/>
          <p:nvPr/>
        </p:nvSpPr>
        <p:spPr>
          <a:xfrm>
            <a:off x="2679550" y="2947618"/>
            <a:ext cx="317081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laudatur</a:t>
            </a:r>
            <a:endParaRPr lang="de-DE" sz="48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6D804C4-C5C3-EC46-9A08-926F95E0E064}"/>
              </a:ext>
            </a:extLst>
          </p:cNvPr>
          <p:cNvSpPr txBox="1"/>
          <p:nvPr/>
        </p:nvSpPr>
        <p:spPr>
          <a:xfrm>
            <a:off x="5850352" y="3013501"/>
            <a:ext cx="3170815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0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laudabatur</a:t>
            </a:r>
            <a:endParaRPr lang="de-DE" sz="40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DC7C89D-8D8C-B64B-B82E-569BB654769F}"/>
              </a:ext>
            </a:extLst>
          </p:cNvPr>
          <p:cNvSpPr txBox="1"/>
          <p:nvPr/>
        </p:nvSpPr>
        <p:spPr>
          <a:xfrm>
            <a:off x="9021151" y="4962205"/>
            <a:ext cx="3170815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Laudatum</a:t>
            </a:r>
            <a:r>
              <a:rPr lang="de-DE" sz="44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 </a:t>
            </a:r>
            <a:r>
              <a:rPr lang="de-DE" sz="4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est</a:t>
            </a:r>
            <a:endParaRPr lang="de-DE" sz="44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0141CD4-B8AE-3642-A185-83CB9BA439F1}"/>
              </a:ext>
            </a:extLst>
          </p:cNvPr>
          <p:cNvSpPr txBox="1"/>
          <p:nvPr/>
        </p:nvSpPr>
        <p:spPr>
          <a:xfrm>
            <a:off x="2679549" y="4962205"/>
            <a:ext cx="3170815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Laudatum</a:t>
            </a:r>
            <a:r>
              <a:rPr lang="de-DE" sz="44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 </a:t>
            </a:r>
            <a:r>
              <a:rPr lang="de-DE" sz="44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erat</a:t>
            </a:r>
            <a:endParaRPr lang="de-DE" sz="44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2346C6A6-7689-8843-A9A8-3EB2CCE0AB66}"/>
              </a:ext>
            </a:extLst>
          </p:cNvPr>
          <p:cNvSpPr txBox="1"/>
          <p:nvPr/>
        </p:nvSpPr>
        <p:spPr>
          <a:xfrm>
            <a:off x="5850351" y="5014980"/>
            <a:ext cx="3170815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0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Laudatum</a:t>
            </a:r>
            <a:r>
              <a:rPr lang="de-DE" sz="40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 </a:t>
            </a:r>
          </a:p>
          <a:p>
            <a:pPr algn="ctr"/>
            <a:r>
              <a:rPr lang="de-DE" sz="40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iri</a:t>
            </a:r>
            <a:endParaRPr lang="de-DE" sz="40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EC773987-63DD-844B-9E57-6B84FD890C32}"/>
              </a:ext>
            </a:extLst>
          </p:cNvPr>
          <p:cNvSpPr txBox="1"/>
          <p:nvPr/>
        </p:nvSpPr>
        <p:spPr>
          <a:xfrm>
            <a:off x="9021150" y="3055345"/>
            <a:ext cx="3170815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000" b="1" dirty="0" err="1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laudabitur</a:t>
            </a:r>
            <a:endParaRPr lang="de-DE" sz="4000" b="1" dirty="0">
              <a:ln w="22225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latin typeface="Bondi" pitchFamily="2" charset="0"/>
              <a:cs typeface="Bond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502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612B7587-7FFF-E548-A841-DB900A764466}"/>
              </a:ext>
            </a:extLst>
          </p:cNvPr>
          <p:cNvSpPr/>
          <p:nvPr/>
        </p:nvSpPr>
        <p:spPr>
          <a:xfrm>
            <a:off x="9021185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34BAFA2-632B-AB43-9253-93DB3C30A13D}"/>
              </a:ext>
            </a:extLst>
          </p:cNvPr>
          <p:cNvSpPr/>
          <p:nvPr/>
        </p:nvSpPr>
        <p:spPr>
          <a:xfrm>
            <a:off x="5850370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63747A-2246-0C45-8DE1-540DFE2D09FF}"/>
              </a:ext>
            </a:extLst>
          </p:cNvPr>
          <p:cNvSpPr/>
          <p:nvPr/>
        </p:nvSpPr>
        <p:spPr>
          <a:xfrm>
            <a:off x="2679555" y="-1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A226FC3-5FC2-F344-B1A9-8C583D5643D0}"/>
              </a:ext>
            </a:extLst>
          </p:cNvPr>
          <p:cNvSpPr/>
          <p:nvPr/>
        </p:nvSpPr>
        <p:spPr>
          <a:xfrm>
            <a:off x="9021183" y="227285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EA56397-E0FA-2542-BF5D-96990C8ED60F}"/>
              </a:ext>
            </a:extLst>
          </p:cNvPr>
          <p:cNvSpPr/>
          <p:nvPr/>
        </p:nvSpPr>
        <p:spPr>
          <a:xfrm>
            <a:off x="5850369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296FE99-D9C5-0045-B12A-B57443A68B48}"/>
              </a:ext>
            </a:extLst>
          </p:cNvPr>
          <p:cNvSpPr/>
          <p:nvPr/>
        </p:nvSpPr>
        <p:spPr>
          <a:xfrm>
            <a:off x="2679553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47F5336-31B9-A44C-AD9D-5FC21369F040}"/>
              </a:ext>
            </a:extLst>
          </p:cNvPr>
          <p:cNvSpPr/>
          <p:nvPr/>
        </p:nvSpPr>
        <p:spPr>
          <a:xfrm>
            <a:off x="9021182" y="454571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4ED11A0-25C2-6543-A7A5-8239FEC90845}"/>
              </a:ext>
            </a:extLst>
          </p:cNvPr>
          <p:cNvSpPr/>
          <p:nvPr/>
        </p:nvSpPr>
        <p:spPr>
          <a:xfrm>
            <a:off x="5850368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93932A6-5100-0D4A-8D0E-8BAA215ED5BC}"/>
              </a:ext>
            </a:extLst>
          </p:cNvPr>
          <p:cNvSpPr/>
          <p:nvPr/>
        </p:nvSpPr>
        <p:spPr>
          <a:xfrm>
            <a:off x="2679551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2187E81-94E6-FC40-BD7C-91BE778D6C47}"/>
              </a:ext>
            </a:extLst>
          </p:cNvPr>
          <p:cNvSpPr txBox="1"/>
          <p:nvPr/>
        </p:nvSpPr>
        <p:spPr>
          <a:xfrm>
            <a:off x="2679537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monere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A542DF9-C0E2-8147-A30B-8B0C7FC93B34}"/>
              </a:ext>
            </a:extLst>
          </p:cNvPr>
          <p:cNvSpPr txBox="1"/>
          <p:nvPr/>
        </p:nvSpPr>
        <p:spPr>
          <a:xfrm>
            <a:off x="5850351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370E543-1FF6-DF4D-AB6F-0A4995DCC90D}"/>
              </a:ext>
            </a:extLst>
          </p:cNvPr>
          <p:cNvSpPr txBox="1"/>
          <p:nvPr/>
        </p:nvSpPr>
        <p:spPr>
          <a:xfrm>
            <a:off x="2679536" y="294762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monet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E93F3A93-CF06-FC4C-9A50-AFE2EB51ACB2}"/>
              </a:ext>
            </a:extLst>
          </p:cNvPr>
          <p:cNvSpPr txBox="1"/>
          <p:nvPr/>
        </p:nvSpPr>
        <p:spPr>
          <a:xfrm>
            <a:off x="5850350" y="3014708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monebat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B602D25-9AEB-634E-AF66-B05B89540CAF}"/>
              </a:ext>
            </a:extLst>
          </p:cNvPr>
          <p:cNvSpPr txBox="1"/>
          <p:nvPr/>
        </p:nvSpPr>
        <p:spPr>
          <a:xfrm>
            <a:off x="9021165" y="741847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monete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5EE7608A-710D-634E-8427-4F9789664A8E}"/>
              </a:ext>
            </a:extLst>
          </p:cNvPr>
          <p:cNvSpPr txBox="1"/>
          <p:nvPr/>
        </p:nvSpPr>
        <p:spPr>
          <a:xfrm>
            <a:off x="9021147" y="3014703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monuit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5DECC5B1-F9A5-554B-949C-B6ADAF5B0D03}"/>
              </a:ext>
            </a:extLst>
          </p:cNvPr>
          <p:cNvSpPr txBox="1"/>
          <p:nvPr/>
        </p:nvSpPr>
        <p:spPr>
          <a:xfrm>
            <a:off x="2679535" y="519599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monuisse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543F0B52-17FD-EE45-8111-8EA0AF454CFB}"/>
              </a:ext>
            </a:extLst>
          </p:cNvPr>
          <p:cNvSpPr txBox="1"/>
          <p:nvPr/>
        </p:nvSpPr>
        <p:spPr>
          <a:xfrm>
            <a:off x="5850332" y="515339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monebit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14DE1368-12B4-1140-9494-53EF78F5101E}"/>
              </a:ext>
            </a:extLst>
          </p:cNvPr>
          <p:cNvSpPr txBox="1"/>
          <p:nvPr/>
        </p:nvSpPr>
        <p:spPr>
          <a:xfrm>
            <a:off x="9021185" y="5195992"/>
            <a:ext cx="317081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monuerit</a:t>
            </a:r>
            <a:endParaRPr lang="de-DE" sz="48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925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612B7587-7FFF-E548-A841-DB900A764466}"/>
              </a:ext>
            </a:extLst>
          </p:cNvPr>
          <p:cNvSpPr/>
          <p:nvPr/>
        </p:nvSpPr>
        <p:spPr>
          <a:xfrm>
            <a:off x="9021185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34BAFA2-632B-AB43-9253-93DB3C30A13D}"/>
              </a:ext>
            </a:extLst>
          </p:cNvPr>
          <p:cNvSpPr/>
          <p:nvPr/>
        </p:nvSpPr>
        <p:spPr>
          <a:xfrm>
            <a:off x="5850370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63747A-2246-0C45-8DE1-540DFE2D09FF}"/>
              </a:ext>
            </a:extLst>
          </p:cNvPr>
          <p:cNvSpPr/>
          <p:nvPr/>
        </p:nvSpPr>
        <p:spPr>
          <a:xfrm>
            <a:off x="2679555" y="-1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A226FC3-5FC2-F344-B1A9-8C583D5643D0}"/>
              </a:ext>
            </a:extLst>
          </p:cNvPr>
          <p:cNvSpPr/>
          <p:nvPr/>
        </p:nvSpPr>
        <p:spPr>
          <a:xfrm>
            <a:off x="9021183" y="227285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EA56397-E0FA-2542-BF5D-96990C8ED60F}"/>
              </a:ext>
            </a:extLst>
          </p:cNvPr>
          <p:cNvSpPr/>
          <p:nvPr/>
        </p:nvSpPr>
        <p:spPr>
          <a:xfrm>
            <a:off x="5850369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296FE99-D9C5-0045-B12A-B57443A68B48}"/>
              </a:ext>
            </a:extLst>
          </p:cNvPr>
          <p:cNvSpPr/>
          <p:nvPr/>
        </p:nvSpPr>
        <p:spPr>
          <a:xfrm>
            <a:off x="2679553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47F5336-31B9-A44C-AD9D-5FC21369F040}"/>
              </a:ext>
            </a:extLst>
          </p:cNvPr>
          <p:cNvSpPr/>
          <p:nvPr/>
        </p:nvSpPr>
        <p:spPr>
          <a:xfrm>
            <a:off x="9021182" y="454571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4ED11A0-25C2-6543-A7A5-8239FEC90845}"/>
              </a:ext>
            </a:extLst>
          </p:cNvPr>
          <p:cNvSpPr/>
          <p:nvPr/>
        </p:nvSpPr>
        <p:spPr>
          <a:xfrm>
            <a:off x="5850368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93932A6-5100-0D4A-8D0E-8BAA215ED5BC}"/>
              </a:ext>
            </a:extLst>
          </p:cNvPr>
          <p:cNvSpPr/>
          <p:nvPr/>
        </p:nvSpPr>
        <p:spPr>
          <a:xfrm>
            <a:off x="2679551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2187E81-94E6-FC40-BD7C-91BE778D6C47}"/>
              </a:ext>
            </a:extLst>
          </p:cNvPr>
          <p:cNvSpPr txBox="1"/>
          <p:nvPr/>
        </p:nvSpPr>
        <p:spPr>
          <a:xfrm>
            <a:off x="2679537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moneri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0A542DF9-C0E2-8147-A30B-8B0C7FC93B34}"/>
              </a:ext>
            </a:extLst>
          </p:cNvPr>
          <p:cNvSpPr txBox="1"/>
          <p:nvPr/>
        </p:nvSpPr>
        <p:spPr>
          <a:xfrm>
            <a:off x="5850351" y="741852"/>
            <a:ext cx="317081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monetote</a:t>
            </a:r>
            <a:endParaRPr lang="de-DE" sz="48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E370E543-1FF6-DF4D-AB6F-0A4995DCC90D}"/>
              </a:ext>
            </a:extLst>
          </p:cNvPr>
          <p:cNvSpPr txBox="1"/>
          <p:nvPr/>
        </p:nvSpPr>
        <p:spPr>
          <a:xfrm>
            <a:off x="2679536" y="294762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monetur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E93F3A93-CF06-FC4C-9A50-AFE2EB51ACB2}"/>
              </a:ext>
            </a:extLst>
          </p:cNvPr>
          <p:cNvSpPr txBox="1"/>
          <p:nvPr/>
        </p:nvSpPr>
        <p:spPr>
          <a:xfrm>
            <a:off x="5850350" y="3014708"/>
            <a:ext cx="3170815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0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monebatur</a:t>
            </a:r>
            <a:endParaRPr lang="de-DE" sz="40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6B602D25-9AEB-634E-AF66-B05B89540CAF}"/>
              </a:ext>
            </a:extLst>
          </p:cNvPr>
          <p:cNvSpPr txBox="1"/>
          <p:nvPr/>
        </p:nvSpPr>
        <p:spPr>
          <a:xfrm>
            <a:off x="9021146" y="326354"/>
            <a:ext cx="3170815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Monitum esse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100561DB-E74E-F64E-BD42-C3C2C7175026}"/>
              </a:ext>
            </a:extLst>
          </p:cNvPr>
          <p:cNvSpPr txBox="1"/>
          <p:nvPr/>
        </p:nvSpPr>
        <p:spPr>
          <a:xfrm>
            <a:off x="8923750" y="3052077"/>
            <a:ext cx="3170815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0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monebitur</a:t>
            </a:r>
            <a:endParaRPr lang="de-DE" sz="40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3CCB2ECF-709F-5544-84C2-2EE57CFBF770}"/>
              </a:ext>
            </a:extLst>
          </p:cNvPr>
          <p:cNvSpPr txBox="1"/>
          <p:nvPr/>
        </p:nvSpPr>
        <p:spPr>
          <a:xfrm>
            <a:off x="2679482" y="4804984"/>
            <a:ext cx="3170815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Monitum </a:t>
            </a:r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erat</a:t>
            </a:r>
            <a:endParaRPr lang="de-DE" sz="54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E881F14F-1032-6C46-970D-B2D53A296E24}"/>
              </a:ext>
            </a:extLst>
          </p:cNvPr>
          <p:cNvSpPr txBox="1"/>
          <p:nvPr/>
        </p:nvSpPr>
        <p:spPr>
          <a:xfrm>
            <a:off x="5850349" y="5020427"/>
            <a:ext cx="3170815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0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monitūm</a:t>
            </a:r>
            <a:r>
              <a:rPr lang="de-DE" sz="40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 </a:t>
            </a:r>
          </a:p>
          <a:p>
            <a:pPr algn="ctr"/>
            <a:r>
              <a:rPr lang="de-DE" sz="40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iri</a:t>
            </a:r>
            <a:endParaRPr lang="de-DE" sz="4000" b="1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EAD7BCA-98D3-3F40-9C4D-1E5913B31676}"/>
              </a:ext>
            </a:extLst>
          </p:cNvPr>
          <p:cNvSpPr txBox="1"/>
          <p:nvPr/>
        </p:nvSpPr>
        <p:spPr>
          <a:xfrm>
            <a:off x="9021146" y="4808442"/>
            <a:ext cx="3170815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Monitum </a:t>
            </a:r>
            <a:r>
              <a:rPr lang="de-DE" sz="5400" b="1" dirty="0" err="1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est</a:t>
            </a:r>
            <a:r>
              <a:rPr lang="de-DE" sz="5400" b="1" dirty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Bondi" pitchFamily="2" charset="0"/>
                <a:cs typeface="Bondi" pitchFamily="2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08250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612B7587-7FFF-E548-A841-DB900A764466}"/>
              </a:ext>
            </a:extLst>
          </p:cNvPr>
          <p:cNvSpPr/>
          <p:nvPr/>
        </p:nvSpPr>
        <p:spPr>
          <a:xfrm>
            <a:off x="9021185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34BAFA2-632B-AB43-9253-93DB3C30A13D}"/>
              </a:ext>
            </a:extLst>
          </p:cNvPr>
          <p:cNvSpPr/>
          <p:nvPr/>
        </p:nvSpPr>
        <p:spPr>
          <a:xfrm>
            <a:off x="5850370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63747A-2246-0C45-8DE1-540DFE2D09FF}"/>
              </a:ext>
            </a:extLst>
          </p:cNvPr>
          <p:cNvSpPr/>
          <p:nvPr/>
        </p:nvSpPr>
        <p:spPr>
          <a:xfrm>
            <a:off x="2679555" y="-1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A226FC3-5FC2-F344-B1A9-8C583D5643D0}"/>
              </a:ext>
            </a:extLst>
          </p:cNvPr>
          <p:cNvSpPr/>
          <p:nvPr/>
        </p:nvSpPr>
        <p:spPr>
          <a:xfrm>
            <a:off x="9021183" y="227285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EA56397-E0FA-2542-BF5D-96990C8ED60F}"/>
              </a:ext>
            </a:extLst>
          </p:cNvPr>
          <p:cNvSpPr/>
          <p:nvPr/>
        </p:nvSpPr>
        <p:spPr>
          <a:xfrm>
            <a:off x="5850369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296FE99-D9C5-0045-B12A-B57443A68B48}"/>
              </a:ext>
            </a:extLst>
          </p:cNvPr>
          <p:cNvSpPr/>
          <p:nvPr/>
        </p:nvSpPr>
        <p:spPr>
          <a:xfrm>
            <a:off x="2679553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47F5336-31B9-A44C-AD9D-5FC21369F040}"/>
              </a:ext>
            </a:extLst>
          </p:cNvPr>
          <p:cNvSpPr/>
          <p:nvPr/>
        </p:nvSpPr>
        <p:spPr>
          <a:xfrm>
            <a:off x="9021182" y="454571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4ED11A0-25C2-6543-A7A5-8239FEC90845}"/>
              </a:ext>
            </a:extLst>
          </p:cNvPr>
          <p:cNvSpPr/>
          <p:nvPr/>
        </p:nvSpPr>
        <p:spPr>
          <a:xfrm>
            <a:off x="5850368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93932A6-5100-0D4A-8D0E-8BAA215ED5BC}"/>
              </a:ext>
            </a:extLst>
          </p:cNvPr>
          <p:cNvSpPr/>
          <p:nvPr/>
        </p:nvSpPr>
        <p:spPr>
          <a:xfrm>
            <a:off x="2679551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2187E81-94E6-FC40-BD7C-91BE778D6C47}"/>
              </a:ext>
            </a:extLst>
          </p:cNvPr>
          <p:cNvSpPr txBox="1"/>
          <p:nvPr/>
        </p:nvSpPr>
        <p:spPr>
          <a:xfrm>
            <a:off x="2679537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audire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72579F0C-F213-914B-9ED4-E4DC7E123DDF}"/>
              </a:ext>
            </a:extLst>
          </p:cNvPr>
          <p:cNvSpPr txBox="1"/>
          <p:nvPr/>
        </p:nvSpPr>
        <p:spPr>
          <a:xfrm>
            <a:off x="5850351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37570D1-ED4D-BB47-B39F-3B80B072717C}"/>
              </a:ext>
            </a:extLst>
          </p:cNvPr>
          <p:cNvSpPr txBox="1"/>
          <p:nvPr/>
        </p:nvSpPr>
        <p:spPr>
          <a:xfrm>
            <a:off x="9021185" y="674764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audite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6341CDA-9AA8-4F49-856F-E67C0261B790}"/>
              </a:ext>
            </a:extLst>
          </p:cNvPr>
          <p:cNvSpPr txBox="1"/>
          <p:nvPr/>
        </p:nvSpPr>
        <p:spPr>
          <a:xfrm>
            <a:off x="2679536" y="2967335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audit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B8C9407-CAEF-0544-B742-FF79AD0B8E58}"/>
              </a:ext>
            </a:extLst>
          </p:cNvPr>
          <p:cNvSpPr txBox="1"/>
          <p:nvPr/>
        </p:nvSpPr>
        <p:spPr>
          <a:xfrm>
            <a:off x="5850349" y="2967333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audiebat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1A306B51-F0C8-164C-ADD1-927E5FCD216C}"/>
              </a:ext>
            </a:extLst>
          </p:cNvPr>
          <p:cNvSpPr txBox="1"/>
          <p:nvPr/>
        </p:nvSpPr>
        <p:spPr>
          <a:xfrm>
            <a:off x="9021145" y="2947623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audivit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8CCA3397-8B3A-B849-BD20-BF9CB93D784C}"/>
              </a:ext>
            </a:extLst>
          </p:cNvPr>
          <p:cNvSpPr txBox="1"/>
          <p:nvPr/>
        </p:nvSpPr>
        <p:spPr>
          <a:xfrm>
            <a:off x="2679536" y="5153396"/>
            <a:ext cx="317081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audivisse</a:t>
            </a:r>
            <a:endParaRPr lang="de-DE" sz="48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FBAB7908-4070-C341-9B1E-68D54D213E88}"/>
              </a:ext>
            </a:extLst>
          </p:cNvPr>
          <p:cNvSpPr txBox="1"/>
          <p:nvPr/>
        </p:nvSpPr>
        <p:spPr>
          <a:xfrm>
            <a:off x="5850330" y="5131623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audiet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1AA3C84-B830-5847-BEF5-D26AD7C10450}"/>
              </a:ext>
            </a:extLst>
          </p:cNvPr>
          <p:cNvSpPr txBox="1"/>
          <p:nvPr/>
        </p:nvSpPr>
        <p:spPr>
          <a:xfrm>
            <a:off x="9021109" y="5131623"/>
            <a:ext cx="317081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audiverit</a:t>
            </a:r>
            <a:endParaRPr lang="de-DE" sz="48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18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612B7587-7FFF-E548-A841-DB900A764466}"/>
              </a:ext>
            </a:extLst>
          </p:cNvPr>
          <p:cNvSpPr/>
          <p:nvPr/>
        </p:nvSpPr>
        <p:spPr>
          <a:xfrm>
            <a:off x="9021185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34BAFA2-632B-AB43-9253-93DB3C30A13D}"/>
              </a:ext>
            </a:extLst>
          </p:cNvPr>
          <p:cNvSpPr/>
          <p:nvPr/>
        </p:nvSpPr>
        <p:spPr>
          <a:xfrm>
            <a:off x="5850370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63747A-2246-0C45-8DE1-540DFE2D09FF}"/>
              </a:ext>
            </a:extLst>
          </p:cNvPr>
          <p:cNvSpPr/>
          <p:nvPr/>
        </p:nvSpPr>
        <p:spPr>
          <a:xfrm>
            <a:off x="2679555" y="-1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A226FC3-5FC2-F344-B1A9-8C583D5643D0}"/>
              </a:ext>
            </a:extLst>
          </p:cNvPr>
          <p:cNvSpPr/>
          <p:nvPr/>
        </p:nvSpPr>
        <p:spPr>
          <a:xfrm>
            <a:off x="9021183" y="227285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EA56397-E0FA-2542-BF5D-96990C8ED60F}"/>
              </a:ext>
            </a:extLst>
          </p:cNvPr>
          <p:cNvSpPr/>
          <p:nvPr/>
        </p:nvSpPr>
        <p:spPr>
          <a:xfrm>
            <a:off x="5850369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296FE99-D9C5-0045-B12A-B57443A68B48}"/>
              </a:ext>
            </a:extLst>
          </p:cNvPr>
          <p:cNvSpPr/>
          <p:nvPr/>
        </p:nvSpPr>
        <p:spPr>
          <a:xfrm>
            <a:off x="2679553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47F5336-31B9-A44C-AD9D-5FC21369F040}"/>
              </a:ext>
            </a:extLst>
          </p:cNvPr>
          <p:cNvSpPr/>
          <p:nvPr/>
        </p:nvSpPr>
        <p:spPr>
          <a:xfrm>
            <a:off x="9021182" y="454571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4ED11A0-25C2-6543-A7A5-8239FEC90845}"/>
              </a:ext>
            </a:extLst>
          </p:cNvPr>
          <p:cNvSpPr/>
          <p:nvPr/>
        </p:nvSpPr>
        <p:spPr>
          <a:xfrm>
            <a:off x="5850368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93932A6-5100-0D4A-8D0E-8BAA215ED5BC}"/>
              </a:ext>
            </a:extLst>
          </p:cNvPr>
          <p:cNvSpPr/>
          <p:nvPr/>
        </p:nvSpPr>
        <p:spPr>
          <a:xfrm>
            <a:off x="2679551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2187E81-94E6-FC40-BD7C-91BE778D6C47}"/>
              </a:ext>
            </a:extLst>
          </p:cNvPr>
          <p:cNvSpPr txBox="1"/>
          <p:nvPr/>
        </p:nvSpPr>
        <p:spPr>
          <a:xfrm>
            <a:off x="2679537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audiri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72579F0C-F213-914B-9ED4-E4DC7E123DDF}"/>
              </a:ext>
            </a:extLst>
          </p:cNvPr>
          <p:cNvSpPr txBox="1"/>
          <p:nvPr/>
        </p:nvSpPr>
        <p:spPr>
          <a:xfrm>
            <a:off x="5850351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auditote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037570D1-ED4D-BB47-B39F-3B80B072717C}"/>
              </a:ext>
            </a:extLst>
          </p:cNvPr>
          <p:cNvSpPr txBox="1"/>
          <p:nvPr/>
        </p:nvSpPr>
        <p:spPr>
          <a:xfrm>
            <a:off x="9021108" y="259266"/>
            <a:ext cx="3170815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Auditum</a:t>
            </a:r>
            <a:r>
              <a:rPr lang="de-DE" sz="5400" b="1" dirty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 esse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6341CDA-9AA8-4F49-856F-E67C0261B790}"/>
              </a:ext>
            </a:extLst>
          </p:cNvPr>
          <p:cNvSpPr txBox="1"/>
          <p:nvPr/>
        </p:nvSpPr>
        <p:spPr>
          <a:xfrm>
            <a:off x="2679536" y="2967335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auditur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6B8C9407-CAEF-0544-B742-FF79AD0B8E58}"/>
              </a:ext>
            </a:extLst>
          </p:cNvPr>
          <p:cNvSpPr txBox="1"/>
          <p:nvPr/>
        </p:nvSpPr>
        <p:spPr>
          <a:xfrm>
            <a:off x="5850349" y="2967333"/>
            <a:ext cx="3170815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0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audiebatur</a:t>
            </a:r>
            <a:endParaRPr lang="de-DE" sz="40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1A306B51-F0C8-164C-ADD1-927E5FCD216C}"/>
              </a:ext>
            </a:extLst>
          </p:cNvPr>
          <p:cNvSpPr txBox="1"/>
          <p:nvPr/>
        </p:nvSpPr>
        <p:spPr>
          <a:xfrm>
            <a:off x="9021145" y="2947623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audietur</a:t>
            </a:r>
            <a:endParaRPr lang="de-DE" sz="5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8CCA3397-8B3A-B849-BD20-BF9CB93D784C}"/>
              </a:ext>
            </a:extLst>
          </p:cNvPr>
          <p:cNvSpPr txBox="1"/>
          <p:nvPr/>
        </p:nvSpPr>
        <p:spPr>
          <a:xfrm>
            <a:off x="2679535" y="4897317"/>
            <a:ext cx="3170815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Auditum</a:t>
            </a:r>
            <a:r>
              <a:rPr lang="de-DE" sz="4800" b="1" dirty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 </a:t>
            </a:r>
            <a:r>
              <a:rPr lang="de-DE" sz="48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erat</a:t>
            </a:r>
            <a:endParaRPr lang="de-DE" sz="48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FBAB7908-4070-C341-9B1E-68D54D213E88}"/>
              </a:ext>
            </a:extLst>
          </p:cNvPr>
          <p:cNvSpPr txBox="1"/>
          <p:nvPr/>
        </p:nvSpPr>
        <p:spPr>
          <a:xfrm>
            <a:off x="5850221" y="4962841"/>
            <a:ext cx="3170815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Auditum</a:t>
            </a:r>
            <a:r>
              <a:rPr lang="de-DE" sz="4400" b="1" dirty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 </a:t>
            </a:r>
            <a:r>
              <a:rPr lang="de-DE" sz="44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iri</a:t>
            </a:r>
            <a:endParaRPr lang="de-DE" sz="44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81AA3C84-B830-5847-BEF5-D26AD7C10450}"/>
              </a:ext>
            </a:extLst>
          </p:cNvPr>
          <p:cNvSpPr txBox="1"/>
          <p:nvPr/>
        </p:nvSpPr>
        <p:spPr>
          <a:xfrm>
            <a:off x="9021107" y="4897317"/>
            <a:ext cx="3170815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8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Auditum</a:t>
            </a:r>
            <a:r>
              <a:rPr lang="de-DE" sz="4800" b="1" dirty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 </a:t>
            </a:r>
            <a:r>
              <a:rPr lang="de-DE" sz="4800" b="1" dirty="0" err="1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est</a:t>
            </a:r>
            <a:endParaRPr lang="de-DE" sz="4800" b="1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latin typeface="Bondi" pitchFamily="2" charset="0"/>
              <a:cs typeface="Bond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875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612B7587-7FFF-E548-A841-DB900A764466}"/>
              </a:ext>
            </a:extLst>
          </p:cNvPr>
          <p:cNvSpPr/>
          <p:nvPr/>
        </p:nvSpPr>
        <p:spPr>
          <a:xfrm>
            <a:off x="9021185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34BAFA2-632B-AB43-9253-93DB3C30A13D}"/>
              </a:ext>
            </a:extLst>
          </p:cNvPr>
          <p:cNvSpPr/>
          <p:nvPr/>
        </p:nvSpPr>
        <p:spPr>
          <a:xfrm>
            <a:off x="5850370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63747A-2246-0C45-8DE1-540DFE2D09FF}"/>
              </a:ext>
            </a:extLst>
          </p:cNvPr>
          <p:cNvSpPr/>
          <p:nvPr/>
        </p:nvSpPr>
        <p:spPr>
          <a:xfrm>
            <a:off x="2679555" y="-1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A226FC3-5FC2-F344-B1A9-8C583D5643D0}"/>
              </a:ext>
            </a:extLst>
          </p:cNvPr>
          <p:cNvSpPr/>
          <p:nvPr/>
        </p:nvSpPr>
        <p:spPr>
          <a:xfrm>
            <a:off x="9021183" y="227285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EA56397-E0FA-2542-BF5D-96990C8ED60F}"/>
              </a:ext>
            </a:extLst>
          </p:cNvPr>
          <p:cNvSpPr/>
          <p:nvPr/>
        </p:nvSpPr>
        <p:spPr>
          <a:xfrm>
            <a:off x="5850369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296FE99-D9C5-0045-B12A-B57443A68B48}"/>
              </a:ext>
            </a:extLst>
          </p:cNvPr>
          <p:cNvSpPr/>
          <p:nvPr/>
        </p:nvSpPr>
        <p:spPr>
          <a:xfrm>
            <a:off x="2679553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47F5336-31B9-A44C-AD9D-5FC21369F040}"/>
              </a:ext>
            </a:extLst>
          </p:cNvPr>
          <p:cNvSpPr/>
          <p:nvPr/>
        </p:nvSpPr>
        <p:spPr>
          <a:xfrm>
            <a:off x="9021182" y="454571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4ED11A0-25C2-6543-A7A5-8239FEC90845}"/>
              </a:ext>
            </a:extLst>
          </p:cNvPr>
          <p:cNvSpPr/>
          <p:nvPr/>
        </p:nvSpPr>
        <p:spPr>
          <a:xfrm>
            <a:off x="5850368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93932A6-5100-0D4A-8D0E-8BAA215ED5BC}"/>
              </a:ext>
            </a:extLst>
          </p:cNvPr>
          <p:cNvSpPr/>
          <p:nvPr/>
        </p:nvSpPr>
        <p:spPr>
          <a:xfrm>
            <a:off x="2679551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2187E81-94E6-FC40-BD7C-91BE778D6C47}"/>
              </a:ext>
            </a:extLst>
          </p:cNvPr>
          <p:cNvSpPr txBox="1"/>
          <p:nvPr/>
        </p:nvSpPr>
        <p:spPr>
          <a:xfrm>
            <a:off x="2679537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agere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EADCFDBC-3016-5847-B94B-CC62A6A8E894}"/>
              </a:ext>
            </a:extLst>
          </p:cNvPr>
          <p:cNvSpPr txBox="1"/>
          <p:nvPr/>
        </p:nvSpPr>
        <p:spPr>
          <a:xfrm>
            <a:off x="5850351" y="741850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age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A2303AF-A7AE-D04E-B480-459E0CCC1FFF}"/>
              </a:ext>
            </a:extLst>
          </p:cNvPr>
          <p:cNvSpPr txBox="1"/>
          <p:nvPr/>
        </p:nvSpPr>
        <p:spPr>
          <a:xfrm>
            <a:off x="9021185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agite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4FC5B80E-A2A3-B44D-A9FF-BEEF8D09829D}"/>
              </a:ext>
            </a:extLst>
          </p:cNvPr>
          <p:cNvSpPr txBox="1"/>
          <p:nvPr/>
        </p:nvSpPr>
        <p:spPr>
          <a:xfrm>
            <a:off x="2679536" y="294762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agit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BA927AC0-DBF3-DF43-BAE9-B6DC5D94AB62}"/>
              </a:ext>
            </a:extLst>
          </p:cNvPr>
          <p:cNvSpPr txBox="1"/>
          <p:nvPr/>
        </p:nvSpPr>
        <p:spPr>
          <a:xfrm>
            <a:off x="5850349" y="2942714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agebat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337DC884-C136-AE44-8342-88D136F82480}"/>
              </a:ext>
            </a:extLst>
          </p:cNvPr>
          <p:cNvSpPr txBox="1"/>
          <p:nvPr/>
        </p:nvSpPr>
        <p:spPr>
          <a:xfrm>
            <a:off x="9021185" y="2967335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egit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EF1F452-F1F7-FC43-AB8E-A0C586B025F3}"/>
              </a:ext>
            </a:extLst>
          </p:cNvPr>
          <p:cNvSpPr txBox="1"/>
          <p:nvPr/>
        </p:nvSpPr>
        <p:spPr>
          <a:xfrm>
            <a:off x="2679447" y="5240193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egisse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CD8FA48-8E24-B14A-934B-0B98C523184F}"/>
              </a:ext>
            </a:extLst>
          </p:cNvPr>
          <p:cNvSpPr txBox="1"/>
          <p:nvPr/>
        </p:nvSpPr>
        <p:spPr>
          <a:xfrm>
            <a:off x="5850297" y="5240193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aget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4219BB0-3B81-E74E-85ED-2C58D2DDAE10}"/>
              </a:ext>
            </a:extLst>
          </p:cNvPr>
          <p:cNvSpPr txBox="1"/>
          <p:nvPr/>
        </p:nvSpPr>
        <p:spPr>
          <a:xfrm>
            <a:off x="9021147" y="5240193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egerit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564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612B7587-7FFF-E548-A841-DB900A764466}"/>
              </a:ext>
            </a:extLst>
          </p:cNvPr>
          <p:cNvSpPr/>
          <p:nvPr/>
        </p:nvSpPr>
        <p:spPr>
          <a:xfrm>
            <a:off x="9021185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34BAFA2-632B-AB43-9253-93DB3C30A13D}"/>
              </a:ext>
            </a:extLst>
          </p:cNvPr>
          <p:cNvSpPr/>
          <p:nvPr/>
        </p:nvSpPr>
        <p:spPr>
          <a:xfrm>
            <a:off x="5850370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63747A-2246-0C45-8DE1-540DFE2D09FF}"/>
              </a:ext>
            </a:extLst>
          </p:cNvPr>
          <p:cNvSpPr/>
          <p:nvPr/>
        </p:nvSpPr>
        <p:spPr>
          <a:xfrm>
            <a:off x="2679555" y="-1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A226FC3-5FC2-F344-B1A9-8C583D5643D0}"/>
              </a:ext>
            </a:extLst>
          </p:cNvPr>
          <p:cNvSpPr/>
          <p:nvPr/>
        </p:nvSpPr>
        <p:spPr>
          <a:xfrm>
            <a:off x="9021183" y="227285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EA56397-E0FA-2542-BF5D-96990C8ED60F}"/>
              </a:ext>
            </a:extLst>
          </p:cNvPr>
          <p:cNvSpPr/>
          <p:nvPr/>
        </p:nvSpPr>
        <p:spPr>
          <a:xfrm>
            <a:off x="5850369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296FE99-D9C5-0045-B12A-B57443A68B48}"/>
              </a:ext>
            </a:extLst>
          </p:cNvPr>
          <p:cNvSpPr/>
          <p:nvPr/>
        </p:nvSpPr>
        <p:spPr>
          <a:xfrm>
            <a:off x="2679553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47F5336-31B9-A44C-AD9D-5FC21369F040}"/>
              </a:ext>
            </a:extLst>
          </p:cNvPr>
          <p:cNvSpPr/>
          <p:nvPr/>
        </p:nvSpPr>
        <p:spPr>
          <a:xfrm>
            <a:off x="9021182" y="454571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4ED11A0-25C2-6543-A7A5-8239FEC90845}"/>
              </a:ext>
            </a:extLst>
          </p:cNvPr>
          <p:cNvSpPr/>
          <p:nvPr/>
        </p:nvSpPr>
        <p:spPr>
          <a:xfrm>
            <a:off x="5850368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93932A6-5100-0D4A-8D0E-8BAA215ED5BC}"/>
              </a:ext>
            </a:extLst>
          </p:cNvPr>
          <p:cNvSpPr/>
          <p:nvPr/>
        </p:nvSpPr>
        <p:spPr>
          <a:xfrm>
            <a:off x="2679551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2187E81-94E6-FC40-BD7C-91BE778D6C47}"/>
              </a:ext>
            </a:extLst>
          </p:cNvPr>
          <p:cNvSpPr txBox="1"/>
          <p:nvPr/>
        </p:nvSpPr>
        <p:spPr>
          <a:xfrm>
            <a:off x="2679537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agi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EADCFDBC-3016-5847-B94B-CC62A6A8E894}"/>
              </a:ext>
            </a:extLst>
          </p:cNvPr>
          <p:cNvSpPr txBox="1"/>
          <p:nvPr/>
        </p:nvSpPr>
        <p:spPr>
          <a:xfrm>
            <a:off x="5850351" y="741850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agitote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A2303AF-A7AE-D04E-B480-459E0CCC1FFF}"/>
              </a:ext>
            </a:extLst>
          </p:cNvPr>
          <p:cNvSpPr txBox="1"/>
          <p:nvPr/>
        </p:nvSpPr>
        <p:spPr>
          <a:xfrm>
            <a:off x="9021185" y="326352"/>
            <a:ext cx="3170815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Actum</a:t>
            </a:r>
            <a:r>
              <a:rPr lang="de-DE" sz="5400" b="1" dirty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 esse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4FC5B80E-A2A3-B44D-A9FF-BEEF8D09829D}"/>
              </a:ext>
            </a:extLst>
          </p:cNvPr>
          <p:cNvSpPr txBox="1"/>
          <p:nvPr/>
        </p:nvSpPr>
        <p:spPr>
          <a:xfrm>
            <a:off x="2679536" y="294762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agitur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BA927AC0-DBF3-DF43-BAE9-B6DC5D94AB62}"/>
              </a:ext>
            </a:extLst>
          </p:cNvPr>
          <p:cNvSpPr txBox="1"/>
          <p:nvPr/>
        </p:nvSpPr>
        <p:spPr>
          <a:xfrm>
            <a:off x="5850349" y="2942714"/>
            <a:ext cx="317081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agebatur</a:t>
            </a:r>
            <a:endParaRPr lang="de-DE" sz="4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337DC884-C136-AE44-8342-88D136F82480}"/>
              </a:ext>
            </a:extLst>
          </p:cNvPr>
          <p:cNvSpPr txBox="1"/>
          <p:nvPr/>
        </p:nvSpPr>
        <p:spPr>
          <a:xfrm>
            <a:off x="9021185" y="2967335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agetur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EF1F452-F1F7-FC43-AB8E-A0C586B025F3}"/>
              </a:ext>
            </a:extLst>
          </p:cNvPr>
          <p:cNvSpPr txBox="1"/>
          <p:nvPr/>
        </p:nvSpPr>
        <p:spPr>
          <a:xfrm>
            <a:off x="2679447" y="4804983"/>
            <a:ext cx="3170815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Actum</a:t>
            </a:r>
            <a:r>
              <a:rPr lang="de-DE" sz="5400" b="1" dirty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 </a:t>
            </a:r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erat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9CD8FA48-8E24-B14A-934B-0B98C523184F}"/>
              </a:ext>
            </a:extLst>
          </p:cNvPr>
          <p:cNvSpPr txBox="1"/>
          <p:nvPr/>
        </p:nvSpPr>
        <p:spPr>
          <a:xfrm>
            <a:off x="5850331" y="4824695"/>
            <a:ext cx="3170815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Actum</a:t>
            </a:r>
            <a:r>
              <a:rPr lang="de-DE" sz="5400" b="1" dirty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 </a:t>
            </a:r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iri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F4219BB0-3B81-E74E-85ED-2C58D2DDAE10}"/>
              </a:ext>
            </a:extLst>
          </p:cNvPr>
          <p:cNvSpPr txBox="1"/>
          <p:nvPr/>
        </p:nvSpPr>
        <p:spPr>
          <a:xfrm>
            <a:off x="9021042" y="4804983"/>
            <a:ext cx="3170815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Actum</a:t>
            </a:r>
            <a:r>
              <a:rPr lang="de-DE" sz="5400" b="1" dirty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 </a:t>
            </a:r>
            <a:r>
              <a:rPr lang="de-DE" sz="5400" b="1" dirty="0" err="1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est</a:t>
            </a:r>
            <a:endParaRPr lang="de-DE" sz="5400" b="1" dirty="0">
              <a:ln w="22225">
                <a:solidFill>
                  <a:srgbClr val="FFC000"/>
                </a:solidFill>
                <a:prstDash val="solid"/>
              </a:ln>
              <a:solidFill>
                <a:srgbClr val="FFC000"/>
              </a:solidFill>
              <a:latin typeface="Bondi" pitchFamily="2" charset="0"/>
              <a:cs typeface="Bond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13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612B7587-7FFF-E548-A841-DB900A764466}"/>
              </a:ext>
            </a:extLst>
          </p:cNvPr>
          <p:cNvSpPr/>
          <p:nvPr/>
        </p:nvSpPr>
        <p:spPr>
          <a:xfrm>
            <a:off x="9021185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634BAFA2-632B-AB43-9253-93DB3C30A13D}"/>
              </a:ext>
            </a:extLst>
          </p:cNvPr>
          <p:cNvSpPr/>
          <p:nvPr/>
        </p:nvSpPr>
        <p:spPr>
          <a:xfrm>
            <a:off x="5850370" y="0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663747A-2246-0C45-8DE1-540DFE2D09FF}"/>
              </a:ext>
            </a:extLst>
          </p:cNvPr>
          <p:cNvSpPr/>
          <p:nvPr/>
        </p:nvSpPr>
        <p:spPr>
          <a:xfrm>
            <a:off x="2679555" y="-1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CA226FC3-5FC2-F344-B1A9-8C583D5643D0}"/>
              </a:ext>
            </a:extLst>
          </p:cNvPr>
          <p:cNvSpPr/>
          <p:nvPr/>
        </p:nvSpPr>
        <p:spPr>
          <a:xfrm>
            <a:off x="9021183" y="227285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3EA56397-E0FA-2542-BF5D-96990C8ED60F}"/>
              </a:ext>
            </a:extLst>
          </p:cNvPr>
          <p:cNvSpPr/>
          <p:nvPr/>
        </p:nvSpPr>
        <p:spPr>
          <a:xfrm>
            <a:off x="5850369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8296FE99-D9C5-0045-B12A-B57443A68B48}"/>
              </a:ext>
            </a:extLst>
          </p:cNvPr>
          <p:cNvSpPr/>
          <p:nvPr/>
        </p:nvSpPr>
        <p:spPr>
          <a:xfrm>
            <a:off x="2679553" y="2272859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47F5336-31B9-A44C-AD9D-5FC21369F040}"/>
              </a:ext>
            </a:extLst>
          </p:cNvPr>
          <p:cNvSpPr/>
          <p:nvPr/>
        </p:nvSpPr>
        <p:spPr>
          <a:xfrm>
            <a:off x="9021182" y="4545718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4ED11A0-25C2-6543-A7A5-8239FEC90845}"/>
              </a:ext>
            </a:extLst>
          </p:cNvPr>
          <p:cNvSpPr/>
          <p:nvPr/>
        </p:nvSpPr>
        <p:spPr>
          <a:xfrm>
            <a:off x="5850368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D93932A6-5100-0D4A-8D0E-8BAA215ED5BC}"/>
              </a:ext>
            </a:extLst>
          </p:cNvPr>
          <p:cNvSpPr/>
          <p:nvPr/>
        </p:nvSpPr>
        <p:spPr>
          <a:xfrm>
            <a:off x="2679551" y="4545716"/>
            <a:ext cx="3170815" cy="22728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2187E81-94E6-FC40-BD7C-91BE778D6C47}"/>
              </a:ext>
            </a:extLst>
          </p:cNvPr>
          <p:cNvSpPr txBox="1"/>
          <p:nvPr/>
        </p:nvSpPr>
        <p:spPr>
          <a:xfrm>
            <a:off x="2679537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 err="1">
                <a:ln w="222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Bondi" pitchFamily="2" charset="0"/>
                <a:cs typeface="Bondi" pitchFamily="2" charset="0"/>
              </a:rPr>
              <a:t>optatio</a:t>
            </a:r>
            <a:endParaRPr lang="de-DE" sz="5400" b="1" dirty="0">
              <a:ln w="222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002060"/>
              </a:solidFill>
              <a:latin typeface="Bondi" pitchFamily="2" charset="0"/>
              <a:cs typeface="Bondi" pitchFamily="2" charset="0"/>
            </a:endParaRP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8A2303AF-A7AE-D04E-B480-459E0CCC1FFF}"/>
              </a:ext>
            </a:extLst>
          </p:cNvPr>
          <p:cNvSpPr txBox="1"/>
          <p:nvPr/>
        </p:nvSpPr>
        <p:spPr>
          <a:xfrm>
            <a:off x="9021185" y="74185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+2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4FC5B80E-A2A3-B44D-A9FF-BEEF8D09829D}"/>
              </a:ext>
            </a:extLst>
          </p:cNvPr>
          <p:cNvSpPr txBox="1"/>
          <p:nvPr/>
        </p:nvSpPr>
        <p:spPr>
          <a:xfrm>
            <a:off x="2679536" y="2947622"/>
            <a:ext cx="317081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5400" b="1" dirty="0">
                <a:ln w="22225">
                  <a:solidFill>
                    <a:srgbClr val="FFC000"/>
                  </a:solidFill>
                  <a:prstDash val="solid"/>
                </a:ln>
                <a:solidFill>
                  <a:srgbClr val="FFC000"/>
                </a:solidFill>
                <a:latin typeface="Bondi" pitchFamily="2" charset="0"/>
                <a:cs typeface="Bondi" pitchFamily="2" charset="0"/>
              </a:rPr>
              <a:t>+2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BA927AC0-DBF3-DF43-BAE9-B6DC5D94AB62}"/>
              </a:ext>
            </a:extLst>
          </p:cNvPr>
          <p:cNvSpPr txBox="1"/>
          <p:nvPr/>
        </p:nvSpPr>
        <p:spPr>
          <a:xfrm>
            <a:off x="5850349" y="2942714"/>
            <a:ext cx="317081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+2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F7AB8B3-F68E-4A4A-9C0D-6569C5E0C6AC}"/>
              </a:ext>
            </a:extLst>
          </p:cNvPr>
          <p:cNvSpPr txBox="1"/>
          <p:nvPr/>
        </p:nvSpPr>
        <p:spPr>
          <a:xfrm>
            <a:off x="9021185" y="2942714"/>
            <a:ext cx="317081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+2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70DAA7F6-7F8C-3F48-8E65-C8AE5A590F27}"/>
              </a:ext>
            </a:extLst>
          </p:cNvPr>
          <p:cNvSpPr txBox="1"/>
          <p:nvPr/>
        </p:nvSpPr>
        <p:spPr>
          <a:xfrm>
            <a:off x="5634449" y="823916"/>
            <a:ext cx="317081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+2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A5138C0C-FA05-C443-A6D1-D1ECA92A5991}"/>
              </a:ext>
            </a:extLst>
          </p:cNvPr>
          <p:cNvSpPr txBox="1"/>
          <p:nvPr/>
        </p:nvSpPr>
        <p:spPr>
          <a:xfrm>
            <a:off x="2561049" y="5220481"/>
            <a:ext cx="317081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>
                <a:ln w="22225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latin typeface="Bondi" pitchFamily="2" charset="0"/>
                <a:cs typeface="Bondi" pitchFamily="2" charset="0"/>
              </a:rPr>
              <a:t>+2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4A137A2D-13CB-CC48-A50B-67D9D6AE077C}"/>
              </a:ext>
            </a:extLst>
          </p:cNvPr>
          <p:cNvSpPr txBox="1"/>
          <p:nvPr/>
        </p:nvSpPr>
        <p:spPr>
          <a:xfrm>
            <a:off x="5731865" y="5230100"/>
            <a:ext cx="317081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>
                <a:ln w="22225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latin typeface="Bondi" pitchFamily="2" charset="0"/>
                <a:cs typeface="Bondi" pitchFamily="2" charset="0"/>
              </a:rPr>
              <a:t>+2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E0E01CEE-8B27-6244-BDCA-CB0EDB1DB127}"/>
              </a:ext>
            </a:extLst>
          </p:cNvPr>
          <p:cNvSpPr txBox="1"/>
          <p:nvPr/>
        </p:nvSpPr>
        <p:spPr>
          <a:xfrm>
            <a:off x="9165049" y="5230100"/>
            <a:ext cx="3170815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de-DE" sz="44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latin typeface="Bondi" pitchFamily="2" charset="0"/>
                <a:cs typeface="Bondi" pitchFamily="2" charset="0"/>
              </a:rPr>
              <a:t>+2</a:t>
            </a:r>
          </a:p>
        </p:txBody>
      </p:sp>
    </p:spTree>
    <p:extLst>
      <p:ext uri="{BB962C8B-B14F-4D97-AF65-F5344CB8AC3E}">
        <p14:creationId xmlns:p14="http://schemas.microsoft.com/office/powerpoint/2010/main" val="403854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</Words>
  <Application>Microsoft Macintosh PowerPoint</Application>
  <PresentationFormat>Breitbild</PresentationFormat>
  <Paragraphs>83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Bondi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Katharina Sambeth</dc:creator>
  <cp:lastModifiedBy>Katharina Sambeth</cp:lastModifiedBy>
  <cp:revision>14</cp:revision>
  <dcterms:created xsi:type="dcterms:W3CDTF">2021-01-05T18:58:18Z</dcterms:created>
  <dcterms:modified xsi:type="dcterms:W3CDTF">2021-07-13T05:04:40Z</dcterms:modified>
</cp:coreProperties>
</file>