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media/image1.png" ContentType="image/png"/>
  <Override PartName="/ppt/media/image9.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Lst>
  <p:sldSz cx="24382412" cy="13716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de-DE" sz="4400" spc="-1" strike="noStrike">
                <a:latin typeface="Arial"/>
              </a:rPr>
              <a:t>Folie mittels Klicken verschieben</a:t>
            </a:r>
            <a:endParaRPr b="0" lang="de-DE" sz="4400" spc="-1" strike="noStrike">
              <a:latin typeface="Arial"/>
            </a:endParaRPr>
          </a:p>
        </p:txBody>
      </p:sp>
      <p:sp>
        <p:nvSpPr>
          <p:cNvPr id="39" name="PlaceHolder 2"/>
          <p:cNvSpPr>
            <a:spLocks noGrp="1"/>
          </p:cNvSpPr>
          <p:nvPr>
            <p:ph type="body"/>
          </p:nvPr>
        </p:nvSpPr>
        <p:spPr>
          <a:xfrm>
            <a:off x="756000" y="5078520"/>
            <a:ext cx="6047640" cy="4811040"/>
          </a:xfrm>
          <a:prstGeom prst="rect">
            <a:avLst/>
          </a:prstGeom>
        </p:spPr>
        <p:txBody>
          <a:bodyPr lIns="0" rIns="0" tIns="0" bIns="0">
            <a:noAutofit/>
          </a:bodyPr>
          <a:p>
            <a:r>
              <a:rPr b="0" lang="de-DE" sz="2000" spc="-1" strike="noStrike">
                <a:latin typeface="Arial"/>
              </a:rPr>
              <a:t>Format der Notizen mittels Klicken bearbeiten</a:t>
            </a:r>
            <a:endParaRPr b="0" lang="de-DE" sz="2000" spc="-1" strike="noStrike">
              <a:latin typeface="Arial"/>
            </a:endParaRPr>
          </a:p>
        </p:txBody>
      </p:sp>
      <p:sp>
        <p:nvSpPr>
          <p:cNvPr id="40" name="PlaceHolder 3"/>
          <p:cNvSpPr>
            <a:spLocks noGrp="1"/>
          </p:cNvSpPr>
          <p:nvPr>
            <p:ph type="hdr"/>
          </p:nvPr>
        </p:nvSpPr>
        <p:spPr>
          <a:xfrm>
            <a:off x="0" y="0"/>
            <a:ext cx="3280680" cy="534240"/>
          </a:xfrm>
          <a:prstGeom prst="rect">
            <a:avLst/>
          </a:prstGeom>
        </p:spPr>
        <p:txBody>
          <a:bodyPr lIns="0" rIns="0" tIns="0" bIns="0">
            <a:noAutofit/>
          </a:bodyPr>
          <a:p>
            <a:r>
              <a:rPr b="0" lang="de-DE" sz="1400" spc="-1" strike="noStrike">
                <a:latin typeface="Times New Roman"/>
              </a:rPr>
              <a:t>&lt;Kopfzeile&gt;</a:t>
            </a:r>
            <a:endParaRPr b="0" lang="de-DE" sz="1400" spc="-1" strike="noStrike">
              <a:latin typeface="Times New Roman"/>
            </a:endParaRPr>
          </a:p>
        </p:txBody>
      </p:sp>
      <p:sp>
        <p:nvSpPr>
          <p:cNvPr id="41" name="PlaceHolder 4"/>
          <p:cNvSpPr>
            <a:spLocks noGrp="1"/>
          </p:cNvSpPr>
          <p:nvPr>
            <p:ph type="dt"/>
          </p:nvPr>
        </p:nvSpPr>
        <p:spPr>
          <a:xfrm>
            <a:off x="4278960" y="0"/>
            <a:ext cx="3280680" cy="534240"/>
          </a:xfrm>
          <a:prstGeom prst="rect">
            <a:avLst/>
          </a:prstGeom>
        </p:spPr>
        <p:txBody>
          <a:bodyPr lIns="0" rIns="0" tIns="0" bIns="0">
            <a:noAutofit/>
          </a:bodyPr>
          <a:p>
            <a:pPr algn="r"/>
            <a:r>
              <a:rPr b="0" lang="de-DE" sz="1400" spc="-1" strike="noStrike">
                <a:latin typeface="Times New Roman"/>
              </a:rPr>
              <a:t>&lt;Datum/Uhrzeit&gt;</a:t>
            </a:r>
            <a:endParaRPr b="0" lang="de-DE" sz="1400" spc="-1" strike="noStrike">
              <a:latin typeface="Times New Roman"/>
            </a:endParaRPr>
          </a:p>
        </p:txBody>
      </p:sp>
      <p:sp>
        <p:nvSpPr>
          <p:cNvPr id="42" name="PlaceHolder 5"/>
          <p:cNvSpPr>
            <a:spLocks noGrp="1"/>
          </p:cNvSpPr>
          <p:nvPr>
            <p:ph type="ftr"/>
          </p:nvPr>
        </p:nvSpPr>
        <p:spPr>
          <a:xfrm>
            <a:off x="0" y="10157400"/>
            <a:ext cx="3280680" cy="534240"/>
          </a:xfrm>
          <a:prstGeom prst="rect">
            <a:avLst/>
          </a:prstGeom>
        </p:spPr>
        <p:txBody>
          <a:bodyPr lIns="0" rIns="0" tIns="0" bIns="0" anchor="b">
            <a:noAutofit/>
          </a:bodyPr>
          <a:p>
            <a:r>
              <a:rPr b="0" lang="de-DE" sz="1400" spc="-1" strike="noStrike">
                <a:latin typeface="Times New Roman"/>
              </a:rPr>
              <a:t>&lt;Fußzeile&gt;</a:t>
            </a:r>
            <a:endParaRPr b="0" lang="de-DE" sz="1400" spc="-1" strike="noStrike">
              <a:latin typeface="Times New Roman"/>
            </a:endParaRPr>
          </a:p>
        </p:txBody>
      </p:sp>
      <p:sp>
        <p:nvSpPr>
          <p:cNvPr id="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A87C571D-A1AB-49BF-8394-3DCD9C83BFF1}"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hyperlink" Target="http://edtechpicks.org/" TargetMode="External"/><Relationship Id="rId2" Type="http://schemas.openxmlformats.org/officeDocument/2006/relationships/slide" Target="../slides/slide1.xml"/><Relationship Id="rId3"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hyperlink" Target="http://edtechpicks.org/" TargetMode="External"/><Relationship Id="rId2" Type="http://schemas.openxmlformats.org/officeDocument/2006/relationships/slide" Target="../slides/slide2.xml"/><Relationship Id="rId3"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sldImg"/>
          </p:nvPr>
        </p:nvSpPr>
        <p:spPr>
          <a:xfrm>
            <a:off x="380880" y="685800"/>
            <a:ext cx="6093360" cy="3427920"/>
          </a:xfrm>
          <a:prstGeom prst="rect">
            <a:avLst/>
          </a:prstGeom>
        </p:spPr>
      </p:sp>
      <p:sp>
        <p:nvSpPr>
          <p:cNvPr id="115" name="PlaceHolder 2"/>
          <p:cNvSpPr>
            <a:spLocks noGrp="1"/>
          </p:cNvSpPr>
          <p:nvPr>
            <p:ph type="body"/>
          </p:nvPr>
        </p:nvSpPr>
        <p:spPr>
          <a:xfrm>
            <a:off x="914400" y="4343400"/>
            <a:ext cx="5028120" cy="4113720"/>
          </a:xfrm>
          <a:prstGeom prst="rect">
            <a:avLst/>
          </a:prstGeom>
        </p:spPr>
        <p:txBody>
          <a:bodyPr lIns="90000" rIns="90000" tIns="45000" bIns="45000">
            <a:noAutofit/>
          </a:bodyPr>
          <a:p>
            <a:pPr marL="215640" indent="-213120">
              <a:lnSpc>
                <a:spcPct val="100000"/>
              </a:lnSpc>
            </a:pPr>
            <a:r>
              <a:rPr b="0" lang="de-DE" sz="2200" spc="-1" strike="noStrike">
                <a:solidFill>
                  <a:srgbClr val="000000"/>
                </a:solidFill>
                <a:latin typeface="Helvetica Neue"/>
                <a:ea typeface="Helvetica Neue"/>
              </a:rPr>
              <a:t>Creative Commons Attribution-NonCommercial-ShareAlike 4.0 International</a:t>
            </a:r>
            <a:endParaRPr b="0" lang="de-DE" sz="2200" spc="-1" strike="noStrike">
              <a:latin typeface="Arial"/>
            </a:endParaRPr>
          </a:p>
          <a:p>
            <a:pPr marL="215640" indent="-213120">
              <a:lnSpc>
                <a:spcPct val="100000"/>
              </a:lnSpc>
            </a:pPr>
            <a:r>
              <a:rPr b="0" lang="de-DE" sz="2200" spc="-1" strike="noStrike" u="sng">
                <a:solidFill>
                  <a:srgbClr val="000000"/>
                </a:solidFill>
                <a:uFillTx/>
                <a:latin typeface="Helvetica Neue"/>
                <a:ea typeface="Helvetica Neue"/>
                <a:hlinkClick r:id="rId1"/>
              </a:rPr>
              <a:t>EdTechPicks.org</a:t>
            </a:r>
            <a:r>
              <a:rPr b="0" lang="de-DE" sz="2200" spc="-1" strike="noStrike">
                <a:solidFill>
                  <a:srgbClr val="000000"/>
                </a:solidFill>
                <a:latin typeface="Helvetica Neue"/>
                <a:ea typeface="Helvetica Neue"/>
              </a:rPr>
              <a:t> 2019-11-02</a:t>
            </a:r>
            <a:endParaRPr b="0" lang="de-DE" sz="2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sldImg"/>
          </p:nvPr>
        </p:nvSpPr>
        <p:spPr>
          <a:xfrm>
            <a:off x="380880" y="685800"/>
            <a:ext cx="6093360" cy="3427920"/>
          </a:xfrm>
          <a:prstGeom prst="rect">
            <a:avLst/>
          </a:prstGeom>
        </p:spPr>
      </p:sp>
      <p:sp>
        <p:nvSpPr>
          <p:cNvPr id="117" name="PlaceHolder 2"/>
          <p:cNvSpPr>
            <a:spLocks noGrp="1"/>
          </p:cNvSpPr>
          <p:nvPr>
            <p:ph type="body"/>
          </p:nvPr>
        </p:nvSpPr>
        <p:spPr>
          <a:xfrm>
            <a:off x="914400" y="4343400"/>
            <a:ext cx="5028120" cy="4113720"/>
          </a:xfrm>
          <a:prstGeom prst="rect">
            <a:avLst/>
          </a:prstGeom>
        </p:spPr>
        <p:txBody>
          <a:bodyPr lIns="90000" rIns="90000" tIns="45000" bIns="45000">
            <a:noAutofit/>
          </a:bodyPr>
          <a:p>
            <a:pPr marL="215640" indent="-213120">
              <a:lnSpc>
                <a:spcPct val="100000"/>
              </a:lnSpc>
            </a:pPr>
            <a:r>
              <a:rPr b="0" lang="de-DE" sz="2200" spc="-1" strike="noStrike">
                <a:solidFill>
                  <a:srgbClr val="000000"/>
                </a:solidFill>
                <a:latin typeface="Helvetica Neue"/>
                <a:ea typeface="Helvetica Neue"/>
              </a:rPr>
              <a:t>Creative Commons Attribution-NonCommercial-ShareAlike 4.0 International</a:t>
            </a:r>
            <a:endParaRPr b="0" lang="de-DE" sz="2200" spc="-1" strike="noStrike">
              <a:latin typeface="Arial"/>
            </a:endParaRPr>
          </a:p>
          <a:p>
            <a:pPr marL="215640" indent="-213120">
              <a:lnSpc>
                <a:spcPct val="100000"/>
              </a:lnSpc>
            </a:pPr>
            <a:r>
              <a:rPr b="0" lang="de-DE" sz="2200" spc="-1" strike="noStrike" u="sng">
                <a:solidFill>
                  <a:srgbClr val="000000"/>
                </a:solidFill>
                <a:uFillTx/>
                <a:latin typeface="Helvetica Neue"/>
                <a:ea typeface="Helvetica Neue"/>
                <a:hlinkClick r:id="rId1"/>
              </a:rPr>
              <a:t>EdTechPicks.org</a:t>
            </a:r>
            <a:r>
              <a:rPr b="0" lang="de-DE" sz="2200" spc="-1" strike="noStrike">
                <a:solidFill>
                  <a:srgbClr val="000000"/>
                </a:solidFill>
                <a:latin typeface="Helvetica Neue"/>
                <a:ea typeface="Helvetica Neue"/>
              </a:rPr>
              <a:t> 2019-11-02</a:t>
            </a:r>
            <a:endParaRPr b="0" lang="de-DE" sz="2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24" name="PlaceHolder 2"/>
          <p:cNvSpPr>
            <a:spLocks noGrp="1"/>
          </p:cNvSpPr>
          <p:nvPr>
            <p:ph type="body"/>
          </p:nvPr>
        </p:nvSpPr>
        <p:spPr>
          <a:xfrm>
            <a:off x="1218960" y="3209400"/>
            <a:ext cx="21943800" cy="3794400"/>
          </a:xfrm>
          <a:prstGeom prst="rect">
            <a:avLst/>
          </a:prstGeom>
        </p:spPr>
        <p:txBody>
          <a:bodyPr lIns="0" rIns="0" tIns="0" bIns="0">
            <a:normAutofit/>
          </a:bodyPr>
          <a:p>
            <a:endParaRPr b="0" lang="de-DE" sz="3200" spc="-1" strike="noStrike">
              <a:latin typeface="Arial"/>
            </a:endParaRPr>
          </a:p>
        </p:txBody>
      </p:sp>
      <p:sp>
        <p:nvSpPr>
          <p:cNvPr id="25" name="PlaceHolder 3"/>
          <p:cNvSpPr>
            <a:spLocks noGrp="1"/>
          </p:cNvSpPr>
          <p:nvPr>
            <p:ph type="body"/>
          </p:nvPr>
        </p:nvSpPr>
        <p:spPr>
          <a:xfrm>
            <a:off x="1218960" y="7364520"/>
            <a:ext cx="21943800" cy="37944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27" name="PlaceHolder 2"/>
          <p:cNvSpPr>
            <a:spLocks noGrp="1"/>
          </p:cNvSpPr>
          <p:nvPr>
            <p:ph type="body"/>
          </p:nvPr>
        </p:nvSpPr>
        <p:spPr>
          <a:xfrm>
            <a:off x="1218960" y="3209400"/>
            <a:ext cx="10708560" cy="3794400"/>
          </a:xfrm>
          <a:prstGeom prst="rect">
            <a:avLst/>
          </a:prstGeom>
        </p:spPr>
        <p:txBody>
          <a:bodyPr lIns="0" rIns="0" tIns="0" bIns="0">
            <a:normAutofit/>
          </a:bodyPr>
          <a:p>
            <a:endParaRPr b="0" lang="de-DE" sz="3200" spc="-1" strike="noStrike">
              <a:latin typeface="Arial"/>
            </a:endParaRPr>
          </a:p>
        </p:txBody>
      </p:sp>
      <p:sp>
        <p:nvSpPr>
          <p:cNvPr id="28" name="PlaceHolder 3"/>
          <p:cNvSpPr>
            <a:spLocks noGrp="1"/>
          </p:cNvSpPr>
          <p:nvPr>
            <p:ph type="body"/>
          </p:nvPr>
        </p:nvSpPr>
        <p:spPr>
          <a:xfrm>
            <a:off x="12463200" y="3209400"/>
            <a:ext cx="10708560" cy="3794400"/>
          </a:xfrm>
          <a:prstGeom prst="rect">
            <a:avLst/>
          </a:prstGeom>
        </p:spPr>
        <p:txBody>
          <a:bodyPr lIns="0" rIns="0" tIns="0" bIns="0">
            <a:normAutofit/>
          </a:bodyPr>
          <a:p>
            <a:endParaRPr b="0" lang="de-DE" sz="3200" spc="-1" strike="noStrike">
              <a:latin typeface="Arial"/>
            </a:endParaRPr>
          </a:p>
        </p:txBody>
      </p:sp>
      <p:sp>
        <p:nvSpPr>
          <p:cNvPr id="29" name="PlaceHolder 4"/>
          <p:cNvSpPr>
            <a:spLocks noGrp="1"/>
          </p:cNvSpPr>
          <p:nvPr>
            <p:ph type="body"/>
          </p:nvPr>
        </p:nvSpPr>
        <p:spPr>
          <a:xfrm>
            <a:off x="1218960" y="7364520"/>
            <a:ext cx="10708560" cy="3794400"/>
          </a:xfrm>
          <a:prstGeom prst="rect">
            <a:avLst/>
          </a:prstGeom>
        </p:spPr>
        <p:txBody>
          <a:bodyPr lIns="0" rIns="0" tIns="0" bIns="0">
            <a:normAutofit/>
          </a:bodyPr>
          <a:p>
            <a:endParaRPr b="0" lang="de-DE" sz="3200" spc="-1" strike="noStrike">
              <a:latin typeface="Arial"/>
            </a:endParaRPr>
          </a:p>
        </p:txBody>
      </p:sp>
      <p:sp>
        <p:nvSpPr>
          <p:cNvPr id="30" name="PlaceHolder 5"/>
          <p:cNvSpPr>
            <a:spLocks noGrp="1"/>
          </p:cNvSpPr>
          <p:nvPr>
            <p:ph type="body"/>
          </p:nvPr>
        </p:nvSpPr>
        <p:spPr>
          <a:xfrm>
            <a:off x="12463200" y="7364520"/>
            <a:ext cx="10708560" cy="3794400"/>
          </a:xfrm>
          <a:prstGeom prst="rect">
            <a:avLst/>
          </a:prstGeom>
        </p:spPr>
        <p:txBody>
          <a:bodyPr lIns="0" rIns="0" tIns="0" bIns="0">
            <a:normAutofit/>
          </a:bodyPr>
          <a:p>
            <a:endParaRPr b="0" lang="de-D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32" name="PlaceHolder 2"/>
          <p:cNvSpPr>
            <a:spLocks noGrp="1"/>
          </p:cNvSpPr>
          <p:nvPr>
            <p:ph type="body"/>
          </p:nvPr>
        </p:nvSpPr>
        <p:spPr>
          <a:xfrm>
            <a:off x="1218960" y="3209400"/>
            <a:ext cx="7065720" cy="3794400"/>
          </a:xfrm>
          <a:prstGeom prst="rect">
            <a:avLst/>
          </a:prstGeom>
        </p:spPr>
        <p:txBody>
          <a:bodyPr lIns="0" rIns="0" tIns="0" bIns="0">
            <a:normAutofit/>
          </a:bodyPr>
          <a:p>
            <a:endParaRPr b="0" lang="de-DE" sz="3200" spc="-1" strike="noStrike">
              <a:latin typeface="Arial"/>
            </a:endParaRPr>
          </a:p>
        </p:txBody>
      </p:sp>
      <p:sp>
        <p:nvSpPr>
          <p:cNvPr id="33" name="PlaceHolder 3"/>
          <p:cNvSpPr>
            <a:spLocks noGrp="1"/>
          </p:cNvSpPr>
          <p:nvPr>
            <p:ph type="body"/>
          </p:nvPr>
        </p:nvSpPr>
        <p:spPr>
          <a:xfrm>
            <a:off x="8638200" y="3209400"/>
            <a:ext cx="7065720" cy="3794400"/>
          </a:xfrm>
          <a:prstGeom prst="rect">
            <a:avLst/>
          </a:prstGeom>
        </p:spPr>
        <p:txBody>
          <a:bodyPr lIns="0" rIns="0" tIns="0" bIns="0">
            <a:normAutofit/>
          </a:bodyPr>
          <a:p>
            <a:endParaRPr b="0" lang="de-DE" sz="3200" spc="-1" strike="noStrike">
              <a:latin typeface="Arial"/>
            </a:endParaRPr>
          </a:p>
        </p:txBody>
      </p:sp>
      <p:sp>
        <p:nvSpPr>
          <p:cNvPr id="34" name="PlaceHolder 4"/>
          <p:cNvSpPr>
            <a:spLocks noGrp="1"/>
          </p:cNvSpPr>
          <p:nvPr>
            <p:ph type="body"/>
          </p:nvPr>
        </p:nvSpPr>
        <p:spPr>
          <a:xfrm>
            <a:off x="16057800" y="3209400"/>
            <a:ext cx="7065720" cy="3794400"/>
          </a:xfrm>
          <a:prstGeom prst="rect">
            <a:avLst/>
          </a:prstGeom>
        </p:spPr>
        <p:txBody>
          <a:bodyPr lIns="0" rIns="0" tIns="0" bIns="0">
            <a:normAutofit/>
          </a:bodyPr>
          <a:p>
            <a:endParaRPr b="0" lang="de-DE" sz="3200" spc="-1" strike="noStrike">
              <a:latin typeface="Arial"/>
            </a:endParaRPr>
          </a:p>
        </p:txBody>
      </p:sp>
      <p:sp>
        <p:nvSpPr>
          <p:cNvPr id="35" name="PlaceHolder 5"/>
          <p:cNvSpPr>
            <a:spLocks noGrp="1"/>
          </p:cNvSpPr>
          <p:nvPr>
            <p:ph type="body"/>
          </p:nvPr>
        </p:nvSpPr>
        <p:spPr>
          <a:xfrm>
            <a:off x="1218960" y="7364520"/>
            <a:ext cx="7065720" cy="3794400"/>
          </a:xfrm>
          <a:prstGeom prst="rect">
            <a:avLst/>
          </a:prstGeom>
        </p:spPr>
        <p:txBody>
          <a:bodyPr lIns="0" rIns="0" tIns="0" bIns="0">
            <a:normAutofit/>
          </a:bodyPr>
          <a:p>
            <a:endParaRPr b="0" lang="de-DE" sz="3200" spc="-1" strike="noStrike">
              <a:latin typeface="Arial"/>
            </a:endParaRPr>
          </a:p>
        </p:txBody>
      </p:sp>
      <p:sp>
        <p:nvSpPr>
          <p:cNvPr id="36" name="PlaceHolder 6"/>
          <p:cNvSpPr>
            <a:spLocks noGrp="1"/>
          </p:cNvSpPr>
          <p:nvPr>
            <p:ph type="body"/>
          </p:nvPr>
        </p:nvSpPr>
        <p:spPr>
          <a:xfrm>
            <a:off x="8638200" y="7364520"/>
            <a:ext cx="7065720" cy="3794400"/>
          </a:xfrm>
          <a:prstGeom prst="rect">
            <a:avLst/>
          </a:prstGeom>
        </p:spPr>
        <p:txBody>
          <a:bodyPr lIns="0" rIns="0" tIns="0" bIns="0">
            <a:normAutofit/>
          </a:bodyPr>
          <a:p>
            <a:endParaRPr b="0" lang="de-DE" sz="3200" spc="-1" strike="noStrike">
              <a:latin typeface="Arial"/>
            </a:endParaRPr>
          </a:p>
        </p:txBody>
      </p:sp>
      <p:sp>
        <p:nvSpPr>
          <p:cNvPr id="37" name="PlaceHolder 7"/>
          <p:cNvSpPr>
            <a:spLocks noGrp="1"/>
          </p:cNvSpPr>
          <p:nvPr>
            <p:ph type="body"/>
          </p:nvPr>
        </p:nvSpPr>
        <p:spPr>
          <a:xfrm>
            <a:off x="16057800" y="7364520"/>
            <a:ext cx="7065720" cy="3794400"/>
          </a:xfrm>
          <a:prstGeom prst="rect">
            <a:avLst/>
          </a:prstGeom>
        </p:spPr>
        <p:txBody>
          <a:bodyPr lIns="0" rIns="0" tIns="0" bIns="0">
            <a:normAutofit/>
          </a:bodyPr>
          <a:p>
            <a:endParaRPr b="0" lang="de-D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3" name="PlaceHolder 2"/>
          <p:cNvSpPr>
            <a:spLocks noGrp="1"/>
          </p:cNvSpPr>
          <p:nvPr>
            <p:ph type="subTitle"/>
          </p:nvPr>
        </p:nvSpPr>
        <p:spPr>
          <a:xfrm>
            <a:off x="1218960" y="3209400"/>
            <a:ext cx="21943800" cy="795492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5" name="PlaceHolder 2"/>
          <p:cNvSpPr>
            <a:spLocks noGrp="1"/>
          </p:cNvSpPr>
          <p:nvPr>
            <p:ph type="body"/>
          </p:nvPr>
        </p:nvSpPr>
        <p:spPr>
          <a:xfrm>
            <a:off x="1218960" y="3209400"/>
            <a:ext cx="21943800" cy="7954920"/>
          </a:xfrm>
          <a:prstGeom prst="rect">
            <a:avLst/>
          </a:prstGeom>
        </p:spPr>
        <p:txBody>
          <a:bodyPr lIns="0" rIns="0" tIns="0" bIns="0">
            <a:normAutofit/>
          </a:bodyPr>
          <a:p>
            <a:endParaRPr b="0" lang="de-D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7" name="PlaceHolder 2"/>
          <p:cNvSpPr>
            <a:spLocks noGrp="1"/>
          </p:cNvSpPr>
          <p:nvPr>
            <p:ph type="body"/>
          </p:nvPr>
        </p:nvSpPr>
        <p:spPr>
          <a:xfrm>
            <a:off x="1218960" y="3209400"/>
            <a:ext cx="10708560" cy="7954920"/>
          </a:xfrm>
          <a:prstGeom prst="rect">
            <a:avLst/>
          </a:prstGeom>
        </p:spPr>
        <p:txBody>
          <a:bodyPr lIns="0" rIns="0" tIns="0" bIns="0">
            <a:normAutofit/>
          </a:bodyPr>
          <a:p>
            <a:endParaRPr b="0" lang="de-DE" sz="3200" spc="-1" strike="noStrike">
              <a:latin typeface="Arial"/>
            </a:endParaRPr>
          </a:p>
        </p:txBody>
      </p:sp>
      <p:sp>
        <p:nvSpPr>
          <p:cNvPr id="8" name="PlaceHolder 3"/>
          <p:cNvSpPr>
            <a:spLocks noGrp="1"/>
          </p:cNvSpPr>
          <p:nvPr>
            <p:ph type="body"/>
          </p:nvPr>
        </p:nvSpPr>
        <p:spPr>
          <a:xfrm>
            <a:off x="12463200" y="3209400"/>
            <a:ext cx="10708560" cy="7954920"/>
          </a:xfrm>
          <a:prstGeom prst="rect">
            <a:avLst/>
          </a:prstGeom>
        </p:spPr>
        <p:txBody>
          <a:bodyPr lIns="0" rIns="0" tIns="0" bIns="0">
            <a:normAutofit/>
          </a:bodyPr>
          <a:p>
            <a:endParaRPr b="0" lang="de-D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218960" y="547200"/>
            <a:ext cx="21943800" cy="1061604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12" name="PlaceHolder 2"/>
          <p:cNvSpPr>
            <a:spLocks noGrp="1"/>
          </p:cNvSpPr>
          <p:nvPr>
            <p:ph type="body"/>
          </p:nvPr>
        </p:nvSpPr>
        <p:spPr>
          <a:xfrm>
            <a:off x="1218960" y="3209400"/>
            <a:ext cx="10708560" cy="3794400"/>
          </a:xfrm>
          <a:prstGeom prst="rect">
            <a:avLst/>
          </a:prstGeom>
        </p:spPr>
        <p:txBody>
          <a:bodyPr lIns="0" rIns="0" tIns="0" bIns="0">
            <a:normAutofit/>
          </a:bodyPr>
          <a:p>
            <a:endParaRPr b="0" lang="de-DE" sz="3200" spc="-1" strike="noStrike">
              <a:latin typeface="Arial"/>
            </a:endParaRPr>
          </a:p>
        </p:txBody>
      </p:sp>
      <p:sp>
        <p:nvSpPr>
          <p:cNvPr id="13" name="PlaceHolder 3"/>
          <p:cNvSpPr>
            <a:spLocks noGrp="1"/>
          </p:cNvSpPr>
          <p:nvPr>
            <p:ph type="body"/>
          </p:nvPr>
        </p:nvSpPr>
        <p:spPr>
          <a:xfrm>
            <a:off x="12463200" y="3209400"/>
            <a:ext cx="10708560" cy="7954920"/>
          </a:xfrm>
          <a:prstGeom prst="rect">
            <a:avLst/>
          </a:prstGeom>
        </p:spPr>
        <p:txBody>
          <a:bodyPr lIns="0" rIns="0" tIns="0" bIns="0">
            <a:normAutofit/>
          </a:bodyPr>
          <a:p>
            <a:endParaRPr b="0" lang="de-DE" sz="3200" spc="-1" strike="noStrike">
              <a:latin typeface="Arial"/>
            </a:endParaRPr>
          </a:p>
        </p:txBody>
      </p:sp>
      <p:sp>
        <p:nvSpPr>
          <p:cNvPr id="14" name="PlaceHolder 4"/>
          <p:cNvSpPr>
            <a:spLocks noGrp="1"/>
          </p:cNvSpPr>
          <p:nvPr>
            <p:ph type="body"/>
          </p:nvPr>
        </p:nvSpPr>
        <p:spPr>
          <a:xfrm>
            <a:off x="1218960" y="7364520"/>
            <a:ext cx="10708560" cy="3794400"/>
          </a:xfrm>
          <a:prstGeom prst="rect">
            <a:avLst/>
          </a:prstGeom>
        </p:spPr>
        <p:txBody>
          <a:bodyPr lIns="0" rIns="0" tIns="0" bIns="0">
            <a:normAutofit/>
          </a:bodyPr>
          <a:p>
            <a:endParaRPr b="0" lang="de-D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16" name="PlaceHolder 2"/>
          <p:cNvSpPr>
            <a:spLocks noGrp="1"/>
          </p:cNvSpPr>
          <p:nvPr>
            <p:ph type="body"/>
          </p:nvPr>
        </p:nvSpPr>
        <p:spPr>
          <a:xfrm>
            <a:off x="1218960" y="3209400"/>
            <a:ext cx="10708560" cy="7954920"/>
          </a:xfrm>
          <a:prstGeom prst="rect">
            <a:avLst/>
          </a:prstGeom>
        </p:spPr>
        <p:txBody>
          <a:bodyPr lIns="0" rIns="0" tIns="0" bIns="0">
            <a:normAutofit/>
          </a:bodyPr>
          <a:p>
            <a:endParaRPr b="0" lang="de-DE" sz="3200" spc="-1" strike="noStrike">
              <a:latin typeface="Arial"/>
            </a:endParaRPr>
          </a:p>
        </p:txBody>
      </p:sp>
      <p:sp>
        <p:nvSpPr>
          <p:cNvPr id="17" name="PlaceHolder 3"/>
          <p:cNvSpPr>
            <a:spLocks noGrp="1"/>
          </p:cNvSpPr>
          <p:nvPr>
            <p:ph type="body"/>
          </p:nvPr>
        </p:nvSpPr>
        <p:spPr>
          <a:xfrm>
            <a:off x="12463200" y="3209400"/>
            <a:ext cx="10708560" cy="3794400"/>
          </a:xfrm>
          <a:prstGeom prst="rect">
            <a:avLst/>
          </a:prstGeom>
        </p:spPr>
        <p:txBody>
          <a:bodyPr lIns="0" rIns="0" tIns="0" bIns="0">
            <a:normAutofit/>
          </a:bodyPr>
          <a:p>
            <a:endParaRPr b="0" lang="de-DE" sz="3200" spc="-1" strike="noStrike">
              <a:latin typeface="Arial"/>
            </a:endParaRPr>
          </a:p>
        </p:txBody>
      </p:sp>
      <p:sp>
        <p:nvSpPr>
          <p:cNvPr id="18" name="PlaceHolder 4"/>
          <p:cNvSpPr>
            <a:spLocks noGrp="1"/>
          </p:cNvSpPr>
          <p:nvPr>
            <p:ph type="body"/>
          </p:nvPr>
        </p:nvSpPr>
        <p:spPr>
          <a:xfrm>
            <a:off x="12463200" y="7364520"/>
            <a:ext cx="10708560" cy="3794400"/>
          </a:xfrm>
          <a:prstGeom prst="rect">
            <a:avLst/>
          </a:prstGeom>
        </p:spPr>
        <p:txBody>
          <a:bodyPr lIns="0" rIns="0" tIns="0" bIns="0">
            <a:normAutofit/>
          </a:bodyPr>
          <a:p>
            <a:endParaRPr b="0" lang="de-D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18960" y="547200"/>
            <a:ext cx="21943800" cy="2289960"/>
          </a:xfrm>
          <a:prstGeom prst="rect">
            <a:avLst/>
          </a:prstGeom>
        </p:spPr>
        <p:txBody>
          <a:bodyPr lIns="0" rIns="0" tIns="0" bIns="0" anchor="ctr">
            <a:spAutoFit/>
          </a:bodyPr>
          <a:p>
            <a:pPr algn="ctr"/>
            <a:endParaRPr b="0" lang="de-DE" sz="4400" spc="-1" strike="noStrike">
              <a:latin typeface="Arial"/>
            </a:endParaRPr>
          </a:p>
        </p:txBody>
      </p:sp>
      <p:sp>
        <p:nvSpPr>
          <p:cNvPr id="20" name="PlaceHolder 2"/>
          <p:cNvSpPr>
            <a:spLocks noGrp="1"/>
          </p:cNvSpPr>
          <p:nvPr>
            <p:ph type="body"/>
          </p:nvPr>
        </p:nvSpPr>
        <p:spPr>
          <a:xfrm>
            <a:off x="1218960" y="3209400"/>
            <a:ext cx="10708560" cy="3794400"/>
          </a:xfrm>
          <a:prstGeom prst="rect">
            <a:avLst/>
          </a:prstGeom>
        </p:spPr>
        <p:txBody>
          <a:bodyPr lIns="0" rIns="0" tIns="0" bIns="0">
            <a:normAutofit/>
          </a:bodyPr>
          <a:p>
            <a:endParaRPr b="0" lang="de-DE" sz="3200" spc="-1" strike="noStrike">
              <a:latin typeface="Arial"/>
            </a:endParaRPr>
          </a:p>
        </p:txBody>
      </p:sp>
      <p:sp>
        <p:nvSpPr>
          <p:cNvPr id="21" name="PlaceHolder 3"/>
          <p:cNvSpPr>
            <a:spLocks noGrp="1"/>
          </p:cNvSpPr>
          <p:nvPr>
            <p:ph type="body"/>
          </p:nvPr>
        </p:nvSpPr>
        <p:spPr>
          <a:xfrm>
            <a:off x="12463200" y="3209400"/>
            <a:ext cx="10708560" cy="3794400"/>
          </a:xfrm>
          <a:prstGeom prst="rect">
            <a:avLst/>
          </a:prstGeom>
        </p:spPr>
        <p:txBody>
          <a:bodyPr lIns="0" rIns="0" tIns="0" bIns="0">
            <a:normAutofit/>
          </a:bodyPr>
          <a:p>
            <a:endParaRPr b="0" lang="de-DE" sz="3200" spc="-1" strike="noStrike">
              <a:latin typeface="Arial"/>
            </a:endParaRPr>
          </a:p>
        </p:txBody>
      </p:sp>
      <p:sp>
        <p:nvSpPr>
          <p:cNvPr id="22" name="PlaceHolder 4"/>
          <p:cNvSpPr>
            <a:spLocks noGrp="1"/>
          </p:cNvSpPr>
          <p:nvPr>
            <p:ph type="body"/>
          </p:nvPr>
        </p:nvSpPr>
        <p:spPr>
          <a:xfrm>
            <a:off x="1218960" y="7364520"/>
            <a:ext cx="21943800" cy="3794400"/>
          </a:xfrm>
          <a:prstGeom prst="rect">
            <a:avLst/>
          </a:prstGeom>
        </p:spPr>
        <p:txBody>
          <a:bodyPr lIns="0" rIns="0" tIns="0" bIns="0">
            <a:normAutofit/>
          </a:bodyPr>
          <a:p>
            <a:endParaRPr b="0" lang="de-D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218960" y="547200"/>
            <a:ext cx="21943800" cy="2289960"/>
          </a:xfrm>
          <a:prstGeom prst="rect">
            <a:avLst/>
          </a:prstGeom>
        </p:spPr>
        <p:txBody>
          <a:bodyPr lIns="0" rIns="0" tIns="0" bIns="0" anchor="ctr">
            <a:noAutofit/>
          </a:bodyPr>
          <a:p>
            <a:pPr algn="ctr"/>
            <a:r>
              <a:rPr b="0" lang="de-DE" sz="4400" spc="-1" strike="noStrike">
                <a:latin typeface="Arial"/>
              </a:rPr>
              <a:t>Format des Titeltextes durch Klicken bearbeiten</a:t>
            </a:r>
            <a:endParaRPr b="0" lang="de-DE" sz="4400" spc="-1" strike="noStrike">
              <a:latin typeface="Arial"/>
            </a:endParaRPr>
          </a:p>
        </p:txBody>
      </p:sp>
      <p:sp>
        <p:nvSpPr>
          <p:cNvPr id="1" name="PlaceHolder 2"/>
          <p:cNvSpPr>
            <a:spLocks noGrp="1"/>
          </p:cNvSpPr>
          <p:nvPr>
            <p:ph type="body"/>
          </p:nvPr>
        </p:nvSpPr>
        <p:spPr>
          <a:xfrm>
            <a:off x="1218960" y="3209400"/>
            <a:ext cx="21943800" cy="795492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de-DE" sz="3200" spc="-1" strike="noStrike">
                <a:latin typeface="Arial"/>
              </a:rPr>
              <a:t>Format des Gliederungstextes durch Klicken bearbeiten</a:t>
            </a:r>
            <a:endParaRPr b="0" lang="de-DE" sz="3200" spc="-1" strike="noStrike">
              <a:latin typeface="Arial"/>
            </a:endParaRPr>
          </a:p>
          <a:p>
            <a:pPr lvl="1" marL="864000" indent="-324000">
              <a:spcBef>
                <a:spcPts val="1134"/>
              </a:spcBef>
              <a:buClr>
                <a:srgbClr val="ffffff"/>
              </a:buClr>
              <a:buSzPct val="75000"/>
              <a:buFont typeface="Symbol" charset="2"/>
              <a:buChar char=""/>
            </a:pPr>
            <a:r>
              <a:rPr b="0" lang="de-DE" sz="2800" spc="-1" strike="noStrike">
                <a:latin typeface="Arial"/>
              </a:rPr>
              <a:t>Zweite Gliederungsebene</a:t>
            </a:r>
            <a:endParaRPr b="0" lang="de-DE" sz="2800" spc="-1" strike="noStrike">
              <a:latin typeface="Arial"/>
            </a:endParaRPr>
          </a:p>
          <a:p>
            <a:pPr lvl="2" marL="1296000" indent="-288000">
              <a:spcBef>
                <a:spcPts val="850"/>
              </a:spcBef>
              <a:buClr>
                <a:srgbClr val="ffffff"/>
              </a:buClr>
              <a:buSzPct val="45000"/>
              <a:buFont typeface="Wingdings" charset="2"/>
              <a:buChar char=""/>
            </a:pPr>
            <a:r>
              <a:rPr b="0" lang="de-DE" sz="2400" spc="-1" strike="noStrike">
                <a:latin typeface="Arial"/>
              </a:rPr>
              <a:t>Dritte Gliederungsebene</a:t>
            </a:r>
            <a:endParaRPr b="0" lang="de-DE" sz="2400" spc="-1" strike="noStrike">
              <a:latin typeface="Arial"/>
            </a:endParaRPr>
          </a:p>
          <a:p>
            <a:pPr lvl="3" marL="1728000" indent="-216000">
              <a:spcBef>
                <a:spcPts val="567"/>
              </a:spcBef>
              <a:buClr>
                <a:srgbClr val="ffffff"/>
              </a:buClr>
              <a:buSzPct val="75000"/>
              <a:buFont typeface="Symbol" charset="2"/>
              <a:buChar char=""/>
            </a:pPr>
            <a:r>
              <a:rPr b="0" lang="de-DE" sz="2000" spc="-1" strike="noStrike">
                <a:latin typeface="Arial"/>
              </a:rPr>
              <a:t>Vierte Gliederungsebene</a:t>
            </a:r>
            <a:endParaRPr b="0" lang="de-DE" sz="2000" spc="-1" strike="noStrike">
              <a:latin typeface="Arial"/>
            </a:endParaRPr>
          </a:p>
          <a:p>
            <a:pPr lvl="4" marL="2160000" indent="-216000">
              <a:spcBef>
                <a:spcPts val="283"/>
              </a:spcBef>
              <a:buClr>
                <a:srgbClr val="ffffff"/>
              </a:buClr>
              <a:buSzPct val="45000"/>
              <a:buFont typeface="Wingdings" charset="2"/>
              <a:buChar char=""/>
            </a:pPr>
            <a:r>
              <a:rPr b="0" lang="de-DE" sz="2000" spc="-1" strike="noStrike">
                <a:latin typeface="Arial"/>
              </a:rPr>
              <a:t>Fünfte Gliederungsebene</a:t>
            </a:r>
            <a:endParaRPr b="0" lang="de-DE" sz="2000" spc="-1" strike="noStrike">
              <a:latin typeface="Arial"/>
            </a:endParaRPr>
          </a:p>
          <a:p>
            <a:pPr lvl="5" marL="2592000" indent="-216000">
              <a:spcBef>
                <a:spcPts val="283"/>
              </a:spcBef>
              <a:buClr>
                <a:srgbClr val="ffffff"/>
              </a:buClr>
              <a:buSzPct val="45000"/>
              <a:buFont typeface="Wingdings" charset="2"/>
              <a:buChar char=""/>
            </a:pPr>
            <a:r>
              <a:rPr b="0" lang="de-DE" sz="2000" spc="-1" strike="noStrike">
                <a:latin typeface="Arial"/>
              </a:rPr>
              <a:t>Sechste Gliederungsebene</a:t>
            </a:r>
            <a:endParaRPr b="0" lang="de-DE" sz="2000" spc="-1" strike="noStrike">
              <a:latin typeface="Arial"/>
            </a:endParaRPr>
          </a:p>
          <a:p>
            <a:pPr lvl="6" marL="3024000" indent="-216000">
              <a:spcBef>
                <a:spcPts val="283"/>
              </a:spcBef>
              <a:buClr>
                <a:srgbClr val="ffffff"/>
              </a:buClr>
              <a:buSzPct val="45000"/>
              <a:buFont typeface="Wingdings" charset="2"/>
              <a:buChar char=""/>
            </a:pPr>
            <a:r>
              <a:rPr b="0" lang="de-DE" sz="2000" spc="-1" strike="noStrike">
                <a:latin typeface="Arial"/>
              </a:rPr>
              <a:t>Siebte Gliederungsebene</a:t>
            </a:r>
            <a:endParaRPr b="0" lang="de-D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0" Type="http://schemas.openxmlformats.org/officeDocument/2006/relationships/image" Target="../media/image10.png"/><Relationship Id="rId11" Type="http://schemas.openxmlformats.org/officeDocument/2006/relationships/image" Target="../media/image11.png"/><Relationship Id="rId12" Type="http://schemas.openxmlformats.org/officeDocument/2006/relationships/image" Target="../media/image12.png"/><Relationship Id="rId13" Type="http://schemas.openxmlformats.org/officeDocument/2006/relationships/slideLayout" Target="../slideLayouts/slideLayout1.xml"/><Relationship Id="rId14"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7" Type="http://schemas.openxmlformats.org/officeDocument/2006/relationships/slideLayout" Target="../slideLayouts/slideLayout1.xml"/><Relationship Id="rId8" Type="http://schemas.openxmlformats.org/officeDocument/2006/relationships/notesSlide" Target="../notesSlides/notesSlide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4" name="CustomShape 1"/>
          <p:cNvSpPr/>
          <p:nvPr/>
        </p:nvSpPr>
        <p:spPr>
          <a:xfrm>
            <a:off x="3311640" y="-13581360"/>
            <a:ext cx="20547360" cy="629280"/>
          </a:xfrm>
          <a:custGeom>
            <a:avLst/>
            <a:gdLst/>
            <a:ahLst/>
            <a:rect l="l" t="t" r="r" b="b"/>
            <a:pathLst>
              <a:path w="8455" h="3080">
                <a:moveTo>
                  <a:pt x="0" y="0"/>
                </a:moveTo>
                <a:lnTo>
                  <a:pt x="-8455" y="0"/>
                </a:lnTo>
                <a:lnTo>
                  <a:pt x="-8455" y="-3080"/>
                </a:lnTo>
                <a:lnTo>
                  <a:pt x="0" y="-3080"/>
                </a:lnTo>
                <a:close/>
              </a:path>
            </a:pathLst>
          </a:custGeom>
          <a:noFill/>
          <a:ln>
            <a:noFill/>
          </a:ln>
        </p:spPr>
        <p:style>
          <a:lnRef idx="0"/>
          <a:fillRef idx="0"/>
          <a:effectRef idx="0"/>
          <a:fontRef idx="minor"/>
        </p:style>
        <p:txBody>
          <a:bodyPr lIns="71280" rIns="71280" tIns="71280" bIns="71280" anchor="ctr">
            <a:spAutoFit/>
          </a:bodyPr>
          <a:p>
            <a:pPr algn="ctr">
              <a:lnSpc>
                <a:spcPct val="100000"/>
              </a:lnSpc>
            </a:pPr>
            <a:r>
              <a:rPr b="1" lang="de-DE" sz="3200" spc="-1" strike="noStrike">
                <a:solidFill>
                  <a:srgbClr val="ffffff"/>
                </a:solidFill>
                <a:latin typeface="Helvetica Neue"/>
                <a:ea typeface="Helvetica Neue"/>
              </a:rPr>
              <a:t>OVERIEW          EPISODES          TRAILERS &amp; MORE          MORE LIKE THIS          DETAILS   </a:t>
            </a:r>
            <a:endParaRPr b="0" lang="de-DE" sz="3200" spc="-1" strike="noStrike">
              <a:latin typeface="Arial"/>
            </a:endParaRPr>
          </a:p>
        </p:txBody>
      </p:sp>
      <p:sp>
        <p:nvSpPr>
          <p:cNvPr id="45" name="CustomShape 2"/>
          <p:cNvSpPr/>
          <p:nvPr/>
        </p:nvSpPr>
        <p:spPr>
          <a:xfrm>
            <a:off x="3186000" y="8623440"/>
            <a:ext cx="2135880" cy="736920"/>
          </a:xfrm>
          <a:custGeom>
            <a:avLst/>
            <a:gdLst/>
            <a:ahLst/>
            <a:rect l="l" t="t" r="r" b="b"/>
            <a:pathLst>
              <a:path w="5936" h="2050">
                <a:moveTo>
                  <a:pt x="0" y="0"/>
                </a:moveTo>
                <a:lnTo>
                  <a:pt x="5936" y="0"/>
                </a:lnTo>
                <a:lnTo>
                  <a:pt x="5936" y="2050"/>
                </a:lnTo>
                <a:lnTo>
                  <a:pt x="0" y="2050"/>
                </a:lnTo>
                <a:close/>
              </a:path>
            </a:pathLst>
          </a:custGeom>
          <a:noFill/>
          <a:ln w="38160">
            <a:solidFill>
              <a:srgbClr val="ffffff"/>
            </a:solidFill>
            <a:miter/>
          </a:ln>
        </p:spPr>
        <p:style>
          <a:lnRef idx="0"/>
          <a:fillRef idx="0"/>
          <a:effectRef idx="0"/>
          <a:fontRef idx="minor"/>
        </p:style>
        <p:txBody>
          <a:bodyPr lIns="71280" rIns="71280" tIns="71280" bIns="71280" anchor="ctr">
            <a:noAutofit/>
          </a:bodyPr>
          <a:p>
            <a:pPr algn="ctr">
              <a:lnSpc>
                <a:spcPct val="100000"/>
              </a:lnSpc>
            </a:pPr>
            <a:r>
              <a:rPr b="0" lang="de-DE" sz="3400" spc="-1" strike="noStrike">
                <a:solidFill>
                  <a:srgbClr val="ffffff"/>
                </a:solidFill>
                <a:latin typeface="Helvetica Neue Medium"/>
                <a:ea typeface="Helvetica Neue Medium"/>
              </a:rPr>
              <a:t>+</a:t>
            </a:r>
            <a:r>
              <a:rPr b="0" lang="de-DE" sz="3000" spc="-1" strike="noStrike">
                <a:solidFill>
                  <a:srgbClr val="ffffff"/>
                </a:solidFill>
                <a:latin typeface="Helvetica Neue Medium"/>
                <a:ea typeface="Helvetica Neue Medium"/>
              </a:rPr>
              <a:t> MY LIST</a:t>
            </a:r>
            <a:endParaRPr b="0" lang="de-DE" sz="3000" spc="-1" strike="noStrike">
              <a:latin typeface="Arial"/>
            </a:endParaRPr>
          </a:p>
        </p:txBody>
      </p:sp>
      <p:sp>
        <p:nvSpPr>
          <p:cNvPr id="46" name="CustomShape 3"/>
          <p:cNvSpPr/>
          <p:nvPr/>
        </p:nvSpPr>
        <p:spPr>
          <a:xfrm flipH="1">
            <a:off x="6328080" y="8813880"/>
            <a:ext cx="311760" cy="340200"/>
          </a:xfrm>
          <a:custGeom>
            <a:avLst/>
            <a:gdLst/>
            <a:ahLst/>
            <a:rect l="l" t="t" r="r" b="b"/>
            <a:pathLst>
              <a:path w="21600" h="21600">
                <a:moveTo>
                  <a:pt x="8533" y="0"/>
                </a:moveTo>
                <a:cubicBezTo>
                  <a:pt x="8363" y="1"/>
                  <a:pt x="8192" y="58"/>
                  <a:pt x="8054" y="179"/>
                </a:cubicBezTo>
                <a:cubicBezTo>
                  <a:pt x="7531" y="638"/>
                  <a:pt x="6970" y="1441"/>
                  <a:pt x="7087" y="2734"/>
                </a:cubicBezTo>
                <a:cubicBezTo>
                  <a:pt x="7292" y="4997"/>
                  <a:pt x="9344" y="5714"/>
                  <a:pt x="7908" y="8149"/>
                </a:cubicBezTo>
                <a:cubicBezTo>
                  <a:pt x="7908" y="8149"/>
                  <a:pt x="6742" y="8020"/>
                  <a:pt x="4459" y="8430"/>
                </a:cubicBezTo>
                <a:cubicBezTo>
                  <a:pt x="2536" y="8776"/>
                  <a:pt x="1728" y="8552"/>
                  <a:pt x="884" y="8969"/>
                </a:cubicBezTo>
                <a:cubicBezTo>
                  <a:pt x="-570" y="9687"/>
                  <a:pt x="-101" y="11442"/>
                  <a:pt x="1349" y="12003"/>
                </a:cubicBezTo>
                <a:cubicBezTo>
                  <a:pt x="110" y="12750"/>
                  <a:pt x="-255" y="14477"/>
                  <a:pt x="1873" y="15239"/>
                </a:cubicBezTo>
                <a:cubicBezTo>
                  <a:pt x="682" y="16392"/>
                  <a:pt x="668" y="17858"/>
                  <a:pt x="2539" y="18352"/>
                </a:cubicBezTo>
                <a:cubicBezTo>
                  <a:pt x="1295" y="19566"/>
                  <a:pt x="2436" y="21027"/>
                  <a:pt x="3759" y="21027"/>
                </a:cubicBezTo>
                <a:cubicBezTo>
                  <a:pt x="13755" y="21027"/>
                  <a:pt x="12101" y="20342"/>
                  <a:pt x="15234" y="20342"/>
                </a:cubicBezTo>
                <a:cubicBezTo>
                  <a:pt x="18665" y="20342"/>
                  <a:pt x="21030" y="21599"/>
                  <a:pt x="21030" y="21599"/>
                </a:cubicBezTo>
                <a:lnTo>
                  <a:pt x="21030" y="11829"/>
                </a:lnTo>
                <a:cubicBezTo>
                  <a:pt x="21030" y="11829"/>
                  <a:pt x="18103" y="11058"/>
                  <a:pt x="16154" y="10113"/>
                </a:cubicBezTo>
                <a:cubicBezTo>
                  <a:pt x="15350" y="9722"/>
                  <a:pt x="14504" y="9210"/>
                  <a:pt x="13676" y="6613"/>
                </a:cubicBezTo>
                <a:cubicBezTo>
                  <a:pt x="12912" y="4218"/>
                  <a:pt x="11140" y="3961"/>
                  <a:pt x="10515" y="2980"/>
                </a:cubicBezTo>
                <a:cubicBezTo>
                  <a:pt x="10128" y="2452"/>
                  <a:pt x="9578" y="1231"/>
                  <a:pt x="9220" y="425"/>
                </a:cubicBezTo>
                <a:cubicBezTo>
                  <a:pt x="9099" y="153"/>
                  <a:pt x="8817" y="-1"/>
                  <a:pt x="8533" y="0"/>
                </a:cubicBezTo>
                <a:close/>
              </a:path>
            </a:pathLst>
          </a:custGeom>
          <a:noFill/>
          <a:ln w="38160">
            <a:solidFill>
              <a:srgbClr val="ffffff"/>
            </a:solidFill>
            <a:miter/>
          </a:ln>
        </p:spPr>
        <p:style>
          <a:lnRef idx="0"/>
          <a:fillRef idx="0"/>
          <a:effectRef idx="0"/>
          <a:fontRef idx="minor"/>
        </p:style>
      </p:sp>
      <p:sp>
        <p:nvSpPr>
          <p:cNvPr id="47" name="CustomShape 4"/>
          <p:cNvSpPr/>
          <p:nvPr/>
        </p:nvSpPr>
        <p:spPr>
          <a:xfrm>
            <a:off x="6118200" y="8623440"/>
            <a:ext cx="737280" cy="736920"/>
          </a:xfrm>
          <a:custGeom>
            <a:avLst/>
            <a:gdLst/>
            <a:ahLst/>
            <a:rect l="l" t="t" r="r" b="b"/>
            <a:pathLst>
              <a:path w="0" h="1010">
                <a:moveTo>
                  <a:pt x="0" y="1025"/>
                </a:moveTo>
              </a:path>
            </a:pathLst>
          </a:custGeom>
          <a:noFill/>
          <a:ln w="38160">
            <a:solidFill>
              <a:srgbClr val="ffffff"/>
            </a:solidFill>
            <a:miter/>
          </a:ln>
        </p:spPr>
        <p:style>
          <a:lnRef idx="0"/>
          <a:fillRef idx="0"/>
          <a:effectRef idx="0"/>
          <a:fontRef idx="minor"/>
        </p:style>
      </p:sp>
      <p:sp>
        <p:nvSpPr>
          <p:cNvPr id="48" name="CustomShape 5"/>
          <p:cNvSpPr/>
          <p:nvPr/>
        </p:nvSpPr>
        <p:spPr>
          <a:xfrm flipH="1" rot="10800000">
            <a:off x="7314480" y="8834040"/>
            <a:ext cx="311760" cy="340200"/>
          </a:xfrm>
          <a:custGeom>
            <a:avLst/>
            <a:gdLst/>
            <a:ahLst/>
            <a:rect l="l" t="t" r="r" b="b"/>
            <a:pathLst>
              <a:path w="21600" h="21600">
                <a:moveTo>
                  <a:pt x="8533" y="0"/>
                </a:moveTo>
                <a:cubicBezTo>
                  <a:pt x="8363" y="1"/>
                  <a:pt x="8192" y="58"/>
                  <a:pt x="8054" y="179"/>
                </a:cubicBezTo>
                <a:cubicBezTo>
                  <a:pt x="7531" y="638"/>
                  <a:pt x="6970" y="1441"/>
                  <a:pt x="7087" y="2734"/>
                </a:cubicBezTo>
                <a:cubicBezTo>
                  <a:pt x="7292" y="4997"/>
                  <a:pt x="9344" y="5714"/>
                  <a:pt x="7908" y="8149"/>
                </a:cubicBezTo>
                <a:cubicBezTo>
                  <a:pt x="7908" y="8149"/>
                  <a:pt x="6742" y="8020"/>
                  <a:pt x="4459" y="8430"/>
                </a:cubicBezTo>
                <a:cubicBezTo>
                  <a:pt x="2536" y="8776"/>
                  <a:pt x="1728" y="8552"/>
                  <a:pt x="884" y="8969"/>
                </a:cubicBezTo>
                <a:cubicBezTo>
                  <a:pt x="-570" y="9687"/>
                  <a:pt x="-101" y="11442"/>
                  <a:pt x="1349" y="12003"/>
                </a:cubicBezTo>
                <a:cubicBezTo>
                  <a:pt x="110" y="12750"/>
                  <a:pt x="-255" y="14477"/>
                  <a:pt x="1873" y="15239"/>
                </a:cubicBezTo>
                <a:cubicBezTo>
                  <a:pt x="682" y="16392"/>
                  <a:pt x="668" y="17858"/>
                  <a:pt x="2539" y="18352"/>
                </a:cubicBezTo>
                <a:cubicBezTo>
                  <a:pt x="1295" y="19566"/>
                  <a:pt x="2436" y="21027"/>
                  <a:pt x="3759" y="21027"/>
                </a:cubicBezTo>
                <a:cubicBezTo>
                  <a:pt x="13755" y="21027"/>
                  <a:pt x="12101" y="20342"/>
                  <a:pt x="15234" y="20342"/>
                </a:cubicBezTo>
                <a:cubicBezTo>
                  <a:pt x="18665" y="20342"/>
                  <a:pt x="21030" y="21599"/>
                  <a:pt x="21030" y="21599"/>
                </a:cubicBezTo>
                <a:lnTo>
                  <a:pt x="21030" y="11829"/>
                </a:lnTo>
                <a:cubicBezTo>
                  <a:pt x="21030" y="11829"/>
                  <a:pt x="18103" y="11058"/>
                  <a:pt x="16154" y="10113"/>
                </a:cubicBezTo>
                <a:cubicBezTo>
                  <a:pt x="15350" y="9722"/>
                  <a:pt x="14504" y="9210"/>
                  <a:pt x="13676" y="6613"/>
                </a:cubicBezTo>
                <a:cubicBezTo>
                  <a:pt x="12912" y="4218"/>
                  <a:pt x="11140" y="3961"/>
                  <a:pt x="10515" y="2980"/>
                </a:cubicBezTo>
                <a:cubicBezTo>
                  <a:pt x="10128" y="2452"/>
                  <a:pt x="9578" y="1231"/>
                  <a:pt x="9220" y="425"/>
                </a:cubicBezTo>
                <a:cubicBezTo>
                  <a:pt x="9099" y="153"/>
                  <a:pt x="8817" y="-1"/>
                  <a:pt x="8533" y="0"/>
                </a:cubicBezTo>
                <a:close/>
              </a:path>
            </a:pathLst>
          </a:custGeom>
          <a:noFill/>
          <a:ln w="38160">
            <a:solidFill>
              <a:srgbClr val="ffffff"/>
            </a:solidFill>
            <a:miter/>
          </a:ln>
        </p:spPr>
        <p:style>
          <a:lnRef idx="0"/>
          <a:fillRef idx="0"/>
          <a:effectRef idx="0"/>
          <a:fontRef idx="minor"/>
        </p:style>
      </p:sp>
      <p:sp>
        <p:nvSpPr>
          <p:cNvPr id="49" name="CustomShape 6"/>
          <p:cNvSpPr/>
          <p:nvPr/>
        </p:nvSpPr>
        <p:spPr>
          <a:xfrm>
            <a:off x="7102440" y="8623440"/>
            <a:ext cx="737280" cy="736920"/>
          </a:xfrm>
          <a:custGeom>
            <a:avLst/>
            <a:gdLst/>
            <a:ahLst/>
            <a:rect l="l" t="t" r="r" b="b"/>
            <a:pathLst>
              <a:path w="0" h="1010">
                <a:moveTo>
                  <a:pt x="0" y="1025"/>
                </a:moveTo>
              </a:path>
            </a:pathLst>
          </a:custGeom>
          <a:noFill/>
          <a:ln w="38160">
            <a:solidFill>
              <a:srgbClr val="ffffff"/>
            </a:solidFill>
            <a:miter/>
          </a:ln>
        </p:spPr>
        <p:style>
          <a:lnRef idx="0"/>
          <a:fillRef idx="0"/>
          <a:effectRef idx="0"/>
          <a:fontRef idx="minor"/>
        </p:style>
      </p:sp>
      <p:sp>
        <p:nvSpPr>
          <p:cNvPr id="50" name="CustomShape 7"/>
          <p:cNvSpPr/>
          <p:nvPr/>
        </p:nvSpPr>
        <p:spPr>
          <a:xfrm>
            <a:off x="37573200" y="-10479240"/>
            <a:ext cx="1227240" cy="629280"/>
          </a:xfrm>
          <a:custGeom>
            <a:avLst/>
            <a:gdLst/>
            <a:ahLst/>
            <a:rect l="l" t="t" r="r" b="b"/>
            <a:pathLst>
              <a:path w="6510" h="15944">
                <a:moveTo>
                  <a:pt x="0" y="0"/>
                </a:moveTo>
                <a:lnTo>
                  <a:pt x="-6510" y="0"/>
                </a:lnTo>
                <a:lnTo>
                  <a:pt x="-6510" y="-15944"/>
                </a:lnTo>
                <a:lnTo>
                  <a:pt x="0" y="-15944"/>
                </a:lnTo>
                <a:close/>
              </a:path>
            </a:pathLst>
          </a:custGeom>
          <a:noFill/>
          <a:ln>
            <a:noFill/>
          </a:ln>
        </p:spPr>
        <p:style>
          <a:lnRef idx="0"/>
          <a:fillRef idx="0"/>
          <a:effectRef idx="0"/>
          <a:fontRef idx="minor"/>
        </p:style>
        <p:txBody>
          <a:bodyPr wrap="none" lIns="71280" rIns="71280" tIns="71280" bIns="71280" anchor="ctr">
            <a:spAutoFit/>
          </a:bodyPr>
          <a:p>
            <a:pPr algn="ctr">
              <a:lnSpc>
                <a:spcPct val="100000"/>
              </a:lnSpc>
            </a:pPr>
            <a:r>
              <a:rPr b="1" lang="de-DE" sz="3200" spc="-1" strike="noStrike">
                <a:solidFill>
                  <a:srgbClr val="ffffff"/>
                </a:solidFill>
                <a:latin typeface="Helvetica Neue"/>
                <a:ea typeface="Helvetica Neue"/>
              </a:rPr>
              <a:t>2019</a:t>
            </a:r>
            <a:endParaRPr b="0" lang="de-DE" sz="3200" spc="-1" strike="noStrike">
              <a:latin typeface="Arial"/>
            </a:endParaRPr>
          </a:p>
        </p:txBody>
      </p:sp>
      <p:sp>
        <p:nvSpPr>
          <p:cNvPr id="51" name="CustomShape 8"/>
          <p:cNvSpPr/>
          <p:nvPr/>
        </p:nvSpPr>
        <p:spPr>
          <a:xfrm>
            <a:off x="3079800" y="2016000"/>
            <a:ext cx="7360200" cy="1894680"/>
          </a:xfrm>
          <a:custGeom>
            <a:avLst/>
            <a:gdLst/>
            <a:ahLst/>
            <a:rect l="l" t="t" r="r" b="b"/>
            <a:pathLst>
              <a:path w="20447" h="5266">
                <a:moveTo>
                  <a:pt x="0" y="0"/>
                </a:moveTo>
                <a:lnTo>
                  <a:pt x="20447" y="0"/>
                </a:lnTo>
                <a:lnTo>
                  <a:pt x="20447" y="5266"/>
                </a:lnTo>
                <a:lnTo>
                  <a:pt x="0" y="5266"/>
                </a:lnTo>
                <a:close/>
              </a:path>
            </a:pathLst>
          </a:custGeom>
          <a:noFill/>
          <a:ln>
            <a:noFill/>
          </a:ln>
        </p:spPr>
        <p:style>
          <a:lnRef idx="0"/>
          <a:fillRef idx="0"/>
          <a:effectRef idx="0"/>
          <a:fontRef idx="minor"/>
        </p:style>
      </p:sp>
      <p:sp>
        <p:nvSpPr>
          <p:cNvPr id="52" name="CustomShape 9"/>
          <p:cNvSpPr/>
          <p:nvPr/>
        </p:nvSpPr>
        <p:spPr>
          <a:xfrm>
            <a:off x="4687920" y="-13797000"/>
            <a:ext cx="11087640" cy="1116720"/>
          </a:xfrm>
          <a:custGeom>
            <a:avLst/>
            <a:gdLst/>
            <a:ahLst/>
            <a:rect l="l" t="t" r="r" b="b"/>
            <a:pathLst>
              <a:path w="30805" h="18916">
                <a:moveTo>
                  <a:pt x="0" y="0"/>
                </a:moveTo>
                <a:lnTo>
                  <a:pt x="30805" y="0"/>
                </a:lnTo>
                <a:lnTo>
                  <a:pt x="30805" y="18916"/>
                </a:lnTo>
                <a:lnTo>
                  <a:pt x="0" y="18916"/>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0" lang="de-DE" sz="3200" spc="-1" strike="noStrike">
                <a:solidFill>
                  <a:srgbClr val="ffffff"/>
                </a:solidFill>
                <a:latin typeface="Helvetica Neue"/>
                <a:ea typeface="Helvetica Neue"/>
              </a:rPr>
              <a:t>Home     TV Shows     Movies     Recently Added     My List</a:t>
            </a:r>
            <a:endParaRPr b="0" lang="de-DE" sz="3200" spc="-1" strike="noStrike">
              <a:latin typeface="Arial"/>
            </a:endParaRPr>
          </a:p>
        </p:txBody>
      </p:sp>
      <p:sp>
        <p:nvSpPr>
          <p:cNvPr id="53" name="CustomShape 10"/>
          <p:cNvSpPr/>
          <p:nvPr/>
        </p:nvSpPr>
        <p:spPr>
          <a:xfrm>
            <a:off x="19029240" y="-13797720"/>
            <a:ext cx="2593080" cy="1116720"/>
          </a:xfrm>
          <a:custGeom>
            <a:avLst/>
            <a:gdLst/>
            <a:ahLst/>
            <a:rect l="l" t="t" r="r" b="b"/>
            <a:pathLst>
              <a:path w="7206" h="10170">
                <a:moveTo>
                  <a:pt x="0" y="0"/>
                </a:moveTo>
                <a:lnTo>
                  <a:pt x="7206" y="0"/>
                </a:lnTo>
                <a:lnTo>
                  <a:pt x="7206" y="10170"/>
                </a:lnTo>
                <a:lnTo>
                  <a:pt x="0" y="10170"/>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0" lang="de-DE" sz="3200" spc="-1" strike="noStrike">
                <a:solidFill>
                  <a:srgbClr val="ffffff"/>
                </a:solidFill>
                <a:latin typeface="Helvetica Neue"/>
                <a:ea typeface="Helvetica Neue"/>
              </a:rPr>
              <a:t>KIDS     DVD</a:t>
            </a:r>
            <a:endParaRPr b="0" lang="de-DE" sz="3200" spc="-1" strike="noStrike">
              <a:latin typeface="Arial"/>
            </a:endParaRPr>
          </a:p>
        </p:txBody>
      </p:sp>
      <p:sp>
        <p:nvSpPr>
          <p:cNvPr id="54" name="CustomShape 11"/>
          <p:cNvSpPr/>
          <p:nvPr/>
        </p:nvSpPr>
        <p:spPr>
          <a:xfrm>
            <a:off x="2808360" y="2652840"/>
            <a:ext cx="8782560" cy="730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4000" bIns="45000">
            <a:noAutofit/>
          </a:bodyPr>
          <a:p>
            <a:pPr>
              <a:lnSpc>
                <a:spcPct val="98000"/>
              </a:lnSpc>
            </a:pPr>
            <a:r>
              <a:rPr b="1" lang="de-DE" sz="3600" spc="-1" strike="noStrike">
                <a:solidFill>
                  <a:srgbClr val="ffffff"/>
                </a:solidFill>
                <a:latin typeface="Helvetica Neue"/>
                <a:ea typeface="Helvetica Neue"/>
              </a:rPr>
              <a:t>Spieletitel</a:t>
            </a:r>
            <a:endParaRPr b="0" lang="de-DE" sz="3600" spc="-1" strike="noStrike">
              <a:latin typeface="Arial"/>
            </a:endParaRPr>
          </a:p>
        </p:txBody>
      </p:sp>
      <p:pic>
        <p:nvPicPr>
          <p:cNvPr id="55" name="" descr=""/>
          <p:cNvPicPr/>
          <p:nvPr/>
        </p:nvPicPr>
        <p:blipFill>
          <a:blip r:embed="rId1"/>
          <a:stretch/>
        </p:blipFill>
        <p:spPr>
          <a:xfrm>
            <a:off x="2840040" y="11304720"/>
            <a:ext cx="2773800" cy="1870560"/>
          </a:xfrm>
          <a:prstGeom prst="rect">
            <a:avLst/>
          </a:prstGeom>
          <a:ln>
            <a:noFill/>
          </a:ln>
        </p:spPr>
      </p:pic>
      <p:pic>
        <p:nvPicPr>
          <p:cNvPr id="56" name="" descr=""/>
          <p:cNvPicPr/>
          <p:nvPr/>
        </p:nvPicPr>
        <p:blipFill>
          <a:blip r:embed="rId2"/>
          <a:stretch/>
        </p:blipFill>
        <p:spPr>
          <a:xfrm>
            <a:off x="2879640" y="3500280"/>
            <a:ext cx="11662200" cy="7585920"/>
          </a:xfrm>
          <a:prstGeom prst="rect">
            <a:avLst/>
          </a:prstGeom>
          <a:ln>
            <a:noFill/>
          </a:ln>
        </p:spPr>
      </p:pic>
      <p:pic>
        <p:nvPicPr>
          <p:cNvPr id="57" name="" descr=""/>
          <p:cNvPicPr/>
          <p:nvPr/>
        </p:nvPicPr>
        <p:blipFill>
          <a:blip r:embed="rId3"/>
          <a:stretch/>
        </p:blipFill>
        <p:spPr>
          <a:xfrm>
            <a:off x="5864400" y="11304720"/>
            <a:ext cx="2773800" cy="1870560"/>
          </a:xfrm>
          <a:prstGeom prst="rect">
            <a:avLst/>
          </a:prstGeom>
          <a:ln>
            <a:noFill/>
          </a:ln>
        </p:spPr>
      </p:pic>
      <p:pic>
        <p:nvPicPr>
          <p:cNvPr id="58" name="" descr=""/>
          <p:cNvPicPr/>
          <p:nvPr/>
        </p:nvPicPr>
        <p:blipFill>
          <a:blip r:embed="rId4"/>
          <a:stretch/>
        </p:blipFill>
        <p:spPr>
          <a:xfrm>
            <a:off x="8856720" y="11304720"/>
            <a:ext cx="2773800" cy="1870560"/>
          </a:xfrm>
          <a:prstGeom prst="rect">
            <a:avLst/>
          </a:prstGeom>
          <a:ln>
            <a:noFill/>
          </a:ln>
        </p:spPr>
      </p:pic>
      <p:pic>
        <p:nvPicPr>
          <p:cNvPr id="59" name="" descr=""/>
          <p:cNvPicPr/>
          <p:nvPr/>
        </p:nvPicPr>
        <p:blipFill>
          <a:blip r:embed="rId5"/>
          <a:stretch/>
        </p:blipFill>
        <p:spPr>
          <a:xfrm>
            <a:off x="11841120" y="11304720"/>
            <a:ext cx="2773800" cy="1870560"/>
          </a:xfrm>
          <a:prstGeom prst="rect">
            <a:avLst/>
          </a:prstGeom>
          <a:ln>
            <a:noFill/>
          </a:ln>
        </p:spPr>
      </p:pic>
      <p:sp>
        <p:nvSpPr>
          <p:cNvPr id="60" name="CustomShape 12"/>
          <p:cNvSpPr/>
          <p:nvPr/>
        </p:nvSpPr>
        <p:spPr>
          <a:xfrm>
            <a:off x="14976360" y="-8605080"/>
            <a:ext cx="8422200" cy="751680"/>
          </a:xfrm>
          <a:custGeom>
            <a:avLst/>
            <a:gdLst/>
            <a:ahLst/>
            <a:rect l="l" t="t" r="r" b="b"/>
            <a:pathLst>
              <a:path w="23401" h="22083">
                <a:moveTo>
                  <a:pt x="0" y="0"/>
                </a:moveTo>
                <a:lnTo>
                  <a:pt x="23401" y="0"/>
                </a:lnTo>
                <a:lnTo>
                  <a:pt x="23401" y="-22083"/>
                </a:lnTo>
                <a:lnTo>
                  <a:pt x="0" y="-22083"/>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1" lang="de-DE" sz="2000" spc="-1" strike="noStrike">
                <a:solidFill>
                  <a:srgbClr val="a9a9a9"/>
                </a:solidFill>
                <a:latin typeface="Helvetica Neue"/>
                <a:ea typeface="Helvetica Neue"/>
              </a:rPr>
              <a:t>KÜRZLICHE REZENSINOEN: </a:t>
            </a:r>
            <a:r>
              <a:rPr b="1" lang="de-DE" sz="2000" spc="-1" strike="noStrike">
                <a:solidFill>
                  <a:srgbClr val="729fcf"/>
                </a:solidFill>
                <a:latin typeface="Helvetica Neue"/>
                <a:ea typeface="Helvetica Neue"/>
              </a:rPr>
              <a:t>Sehr positiv</a:t>
            </a:r>
            <a:r>
              <a:rPr b="1" lang="de-DE" sz="2000" spc="-1" strike="noStrike">
                <a:solidFill>
                  <a:srgbClr val="a9a9a9"/>
                </a:solidFill>
                <a:latin typeface="Helvetica Neue"/>
                <a:ea typeface="Helvetica Neue"/>
              </a:rPr>
              <a:t> (593)</a:t>
            </a:r>
            <a:endParaRPr b="0" lang="de-DE" sz="2000" spc="-1" strike="noStrike">
              <a:latin typeface="Arial"/>
            </a:endParaRPr>
          </a:p>
          <a:p>
            <a:pPr>
              <a:lnSpc>
                <a:spcPct val="100000"/>
              </a:lnSpc>
            </a:pPr>
            <a:endParaRPr b="0" lang="de-DE" sz="2000" spc="-1" strike="noStrike">
              <a:latin typeface="Arial"/>
            </a:endParaRPr>
          </a:p>
        </p:txBody>
      </p:sp>
      <p:sp>
        <p:nvSpPr>
          <p:cNvPr id="61" name="CustomShape 13"/>
          <p:cNvSpPr/>
          <p:nvPr/>
        </p:nvSpPr>
        <p:spPr>
          <a:xfrm>
            <a:off x="14976360" y="39327120"/>
            <a:ext cx="8350920" cy="3708720"/>
          </a:xfrm>
          <a:custGeom>
            <a:avLst/>
            <a:gdLst/>
            <a:ahLst/>
            <a:rect l="l" t="t" r="r" b="b"/>
            <a:pathLst>
              <a:path w="23201" h="26785">
                <a:moveTo>
                  <a:pt x="0" y="0"/>
                </a:moveTo>
                <a:lnTo>
                  <a:pt x="23201" y="0"/>
                </a:lnTo>
                <a:lnTo>
                  <a:pt x="23201" y="-26785"/>
                </a:lnTo>
                <a:lnTo>
                  <a:pt x="0" y="-26785"/>
                </a:lnTo>
                <a:close/>
              </a:path>
            </a:pathLst>
          </a:custGeom>
          <a:noFill/>
          <a:ln>
            <a:noFill/>
          </a:ln>
        </p:spPr>
        <p:style>
          <a:lnRef idx="0"/>
          <a:fillRef idx="0"/>
          <a:effectRef idx="0"/>
          <a:fontRef idx="minor"/>
        </p:style>
        <p:txBody>
          <a:bodyPr lIns="71280" rIns="71280" tIns="71280" bIns="71280" anchor="ctr">
            <a:spAutoFit/>
          </a:bodyPr>
          <a:p>
            <a:pPr>
              <a:lnSpc>
                <a:spcPct val="100000"/>
              </a:lnSpc>
            </a:pPr>
            <a:endParaRPr b="0" lang="de-DE" sz="1800" spc="-1" strike="noStrike">
              <a:latin typeface="Arial"/>
            </a:endParaRPr>
          </a:p>
          <a:p>
            <a:pPr>
              <a:lnSpc>
                <a:spcPct val="100000"/>
              </a:lnSpc>
            </a:pPr>
            <a:r>
              <a:rPr b="1" lang="de-DE" sz="2400" spc="-1" strike="noStrike">
                <a:solidFill>
                  <a:srgbClr val="a9a9a9"/>
                </a:solidFill>
                <a:latin typeface="Helvetica Neue"/>
                <a:ea typeface="Helvetica Neue"/>
              </a:rPr>
              <a:t>Schreibe hier eine Kurzbeschreibung des Spiels. </a:t>
            </a:r>
            <a:endParaRPr b="0" lang="de-DE" sz="2400" spc="-1" strike="noStrike">
              <a:latin typeface="Arial"/>
            </a:endParaRPr>
          </a:p>
          <a:p>
            <a:pPr>
              <a:lnSpc>
                <a:spcPct val="100000"/>
              </a:lnSpc>
            </a:pPr>
            <a:r>
              <a:rPr b="1" lang="de-DE" sz="2400" spc="-1" strike="noStrike">
                <a:solidFill>
                  <a:srgbClr val="a9a9a9"/>
                </a:solidFill>
                <a:latin typeface="Helvetica Neue"/>
                <a:ea typeface="Helvetica Neue"/>
              </a:rPr>
              <a:t>Lorem ipsum dolor sit amet, consectetur adipiscing elit, sed do eiusmod tempor incididunt ut labore et dolore magna aliqua. Ut enim ad minim veniam, quis nostrud exercitation ullamco laboris nisi ut aliquip eea commodo consequat. Duis aute irure dolor in reprehenderit in voluptat velit esse cillum dolore eu fugiat nulla pariatur. </a:t>
            </a:r>
            <a:endParaRPr b="0" lang="de-DE" sz="2400" spc="-1" strike="noStrike">
              <a:latin typeface="Arial"/>
            </a:endParaRPr>
          </a:p>
          <a:p>
            <a:pPr>
              <a:lnSpc>
                <a:spcPct val="100000"/>
              </a:lnSpc>
            </a:pPr>
            <a:endParaRPr b="0" lang="de-DE" sz="2400" spc="-1" strike="noStrike">
              <a:latin typeface="Arial"/>
            </a:endParaRPr>
          </a:p>
        </p:txBody>
      </p:sp>
      <p:sp>
        <p:nvSpPr>
          <p:cNvPr id="62" name="CustomShape 14"/>
          <p:cNvSpPr/>
          <p:nvPr/>
        </p:nvSpPr>
        <p:spPr>
          <a:xfrm>
            <a:off x="14955840" y="44057520"/>
            <a:ext cx="7147440" cy="751680"/>
          </a:xfrm>
          <a:custGeom>
            <a:avLst/>
            <a:gdLst/>
            <a:ahLst/>
            <a:rect l="l" t="t" r="r" b="b"/>
            <a:pathLst>
              <a:path w="19859" h="10948">
                <a:moveTo>
                  <a:pt x="0" y="0"/>
                </a:moveTo>
                <a:lnTo>
                  <a:pt x="19859" y="0"/>
                </a:lnTo>
                <a:lnTo>
                  <a:pt x="19859" y="-10948"/>
                </a:lnTo>
                <a:lnTo>
                  <a:pt x="0" y="-10948"/>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1" lang="de-DE" sz="2000" spc="-1" strike="noStrike">
                <a:solidFill>
                  <a:srgbClr val="a9a9a9"/>
                </a:solidFill>
                <a:latin typeface="Helvetica Neue"/>
                <a:ea typeface="Helvetica Neue"/>
              </a:rPr>
              <a:t>ALLE REZENSINOEN: </a:t>
            </a:r>
            <a:r>
              <a:rPr b="1" lang="de-DE" sz="2000" spc="-1" strike="noStrike">
                <a:solidFill>
                  <a:srgbClr val="729fcf"/>
                </a:solidFill>
                <a:latin typeface="Helvetica Neue"/>
                <a:ea typeface="Helvetica Neue"/>
              </a:rPr>
              <a:t> Äußerst positiv</a:t>
            </a:r>
            <a:r>
              <a:rPr b="1" lang="de-DE" sz="2000" spc="-1" strike="noStrike">
                <a:solidFill>
                  <a:srgbClr val="a9a9a9"/>
                </a:solidFill>
                <a:latin typeface="Helvetica Neue"/>
                <a:ea typeface="Helvetica Neue"/>
              </a:rPr>
              <a:t> (2.539)</a:t>
            </a:r>
            <a:endParaRPr b="0" lang="de-DE" sz="2000" spc="-1" strike="noStrike">
              <a:latin typeface="Arial"/>
            </a:endParaRPr>
          </a:p>
          <a:p>
            <a:pPr>
              <a:lnSpc>
                <a:spcPct val="100000"/>
              </a:lnSpc>
            </a:pPr>
            <a:endParaRPr b="0" lang="de-DE" sz="2000" spc="-1" strike="noStrike">
              <a:latin typeface="Arial"/>
            </a:endParaRPr>
          </a:p>
        </p:txBody>
      </p:sp>
      <p:sp>
        <p:nvSpPr>
          <p:cNvPr id="63" name="CustomShape 15"/>
          <p:cNvSpPr/>
          <p:nvPr/>
        </p:nvSpPr>
        <p:spPr>
          <a:xfrm>
            <a:off x="14666760" y="3511440"/>
            <a:ext cx="8660520" cy="37598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eeeeee"/>
                </a:solidFill>
                <a:latin typeface="Source Sans Pro Light"/>
                <a:ea typeface="Helvetica Neue"/>
              </a:rPr>
              <a:t>Schreibe hier eine kurze Beschreibung des Spiels</a:t>
            </a:r>
            <a:endParaRPr b="0" lang="de-DE" sz="2800" spc="-1" strike="noStrike">
              <a:latin typeface="Arial"/>
            </a:endParaRPr>
          </a:p>
          <a:p>
            <a:pPr>
              <a:lnSpc>
                <a:spcPct val="104000"/>
              </a:lnSpc>
            </a:pPr>
            <a:r>
              <a:rPr b="1" lang="de-DE" sz="2800" spc="-1" strike="noStrike">
                <a:solidFill>
                  <a:srgbClr val="eeeeee"/>
                </a:solidFill>
                <a:latin typeface="Source Sans Pro Light"/>
                <a:ea typeface="Helvetica Neue"/>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b="0" lang="de-DE" sz="2800" spc="-1" strike="noStrike">
              <a:latin typeface="Arial"/>
            </a:endParaRPr>
          </a:p>
        </p:txBody>
      </p:sp>
      <p:sp>
        <p:nvSpPr>
          <p:cNvPr id="64" name="CustomShape 16"/>
          <p:cNvSpPr/>
          <p:nvPr/>
        </p:nvSpPr>
        <p:spPr>
          <a:xfrm>
            <a:off x="14760720" y="777564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KÜRZLICHE REZENSEIONEN: </a:t>
            </a:r>
            <a:r>
              <a:rPr b="1" lang="de-DE" sz="2800" spc="-1" strike="noStrike">
                <a:solidFill>
                  <a:srgbClr val="66ccff"/>
                </a:solidFill>
                <a:latin typeface="Source Sans Pro Light"/>
                <a:ea typeface="Helvetica Neue"/>
              </a:rPr>
              <a:t>Sehr Positiv</a:t>
            </a:r>
            <a:r>
              <a:rPr b="1" lang="de-DE" sz="2800" spc="-1" strike="noStrike">
                <a:solidFill>
                  <a:srgbClr val="ffffff"/>
                </a:solidFill>
                <a:latin typeface="Source Sans Pro Light"/>
                <a:ea typeface="Helvetica Neue"/>
              </a:rPr>
              <a:t> (5.024)</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65" name="CustomShape 17"/>
          <p:cNvSpPr/>
          <p:nvPr/>
        </p:nvSpPr>
        <p:spPr>
          <a:xfrm>
            <a:off x="14760720" y="8397720"/>
            <a:ext cx="8660160" cy="6008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ALLE REZENSEIONEN: </a:t>
            </a:r>
            <a:r>
              <a:rPr b="1" lang="de-DE" sz="2800" spc="-1" strike="noStrike">
                <a:solidFill>
                  <a:srgbClr val="66ccff"/>
                </a:solidFill>
                <a:latin typeface="Source Sans Pro Light"/>
                <a:ea typeface="Helvetica Neue"/>
              </a:rPr>
              <a:t>Positiv</a:t>
            </a:r>
            <a:r>
              <a:rPr b="1" lang="de-DE" sz="2800" spc="-1" strike="noStrike">
                <a:solidFill>
                  <a:srgbClr val="ffffff"/>
                </a:solidFill>
                <a:latin typeface="Source Sans Pro Light"/>
                <a:ea typeface="Helvetica Neue"/>
              </a:rPr>
              <a:t> (16.734)</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66" name="CustomShape 18"/>
          <p:cNvSpPr/>
          <p:nvPr/>
        </p:nvSpPr>
        <p:spPr>
          <a:xfrm>
            <a:off x="14832000" y="9964800"/>
            <a:ext cx="8660160" cy="591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ENTWICKLER: </a:t>
            </a:r>
            <a:r>
              <a:rPr b="1" lang="de-DE" sz="2800" spc="-1" strike="noStrike">
                <a:solidFill>
                  <a:srgbClr val="66ccff"/>
                </a:solidFill>
                <a:latin typeface="Source Sans Pro Light"/>
                <a:ea typeface="Helvetica Neue"/>
              </a:rPr>
              <a:t>Hannover Games</a:t>
            </a:r>
            <a:endParaRPr b="0" lang="de-DE" sz="2800" spc="-1" strike="noStrike">
              <a:latin typeface="Arial"/>
            </a:endParaRPr>
          </a:p>
        </p:txBody>
      </p:sp>
      <p:sp>
        <p:nvSpPr>
          <p:cNvPr id="67" name="CustomShape 19"/>
          <p:cNvSpPr/>
          <p:nvPr/>
        </p:nvSpPr>
        <p:spPr>
          <a:xfrm>
            <a:off x="14832000" y="914400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VERÖFFENTLICHUNG: 09. Mai. 2022</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68" name="CustomShape 20"/>
          <p:cNvSpPr/>
          <p:nvPr/>
        </p:nvSpPr>
        <p:spPr>
          <a:xfrm>
            <a:off x="14832000" y="1055844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PUBLISHER: </a:t>
            </a:r>
            <a:r>
              <a:rPr b="1" lang="de-DE" sz="2800" spc="-1" strike="noStrike">
                <a:solidFill>
                  <a:srgbClr val="66ccff"/>
                </a:solidFill>
                <a:latin typeface="Source Sans Pro Light"/>
                <a:ea typeface="Helvetica Neue"/>
              </a:rPr>
              <a:t>GoetheGaming</a:t>
            </a:r>
            <a:r>
              <a:rPr b="1" lang="de-DE" sz="2800" spc="-1" strike="noStrike">
                <a:solidFill>
                  <a:srgbClr val="ffffff"/>
                </a:solidFill>
                <a:latin typeface="Source Sans Pro Light"/>
                <a:ea typeface="Helvetica Neue"/>
              </a:rPr>
              <a:t> </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69" name="CustomShape 21"/>
          <p:cNvSpPr/>
          <p:nvPr/>
        </p:nvSpPr>
        <p:spPr>
          <a:xfrm>
            <a:off x="14832000" y="11720520"/>
            <a:ext cx="8660160" cy="591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Beliebte benutzerdefinierte Tags für dieses Produkt</a:t>
            </a:r>
            <a:endParaRPr b="0" lang="de-DE" sz="2800" spc="-1" strike="noStrike">
              <a:latin typeface="Arial"/>
            </a:endParaRPr>
          </a:p>
        </p:txBody>
      </p:sp>
      <p:sp>
        <p:nvSpPr>
          <p:cNvPr id="70" name="CustomShape 22"/>
          <p:cNvSpPr/>
          <p:nvPr/>
        </p:nvSpPr>
        <p:spPr>
          <a:xfrm>
            <a:off x="14976360" y="12350880"/>
            <a:ext cx="1604160" cy="6084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66ccff"/>
                </a:solidFill>
                <a:latin typeface="Source Sans Pro Light"/>
                <a:ea typeface="Helvetica Neue"/>
              </a:rPr>
              <a:t>Strategie</a:t>
            </a:r>
            <a:endParaRPr b="0" lang="de-DE" sz="2800" spc="-1" strike="noStrike">
              <a:latin typeface="Arial"/>
            </a:endParaRPr>
          </a:p>
        </p:txBody>
      </p:sp>
      <p:sp>
        <p:nvSpPr>
          <p:cNvPr id="71" name="CustomShape 23"/>
          <p:cNvSpPr/>
          <p:nvPr/>
        </p:nvSpPr>
        <p:spPr>
          <a:xfrm>
            <a:off x="16581600" y="12350880"/>
            <a:ext cx="1727640" cy="6084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66ccff"/>
                </a:solidFill>
                <a:latin typeface="Source Sans Pro Light"/>
                <a:ea typeface="Helvetica Neue"/>
              </a:rPr>
              <a:t>Mittelalter</a:t>
            </a:r>
            <a:endParaRPr b="0" lang="de-DE" sz="2800" spc="-1" strike="noStrike">
              <a:latin typeface="Arial"/>
            </a:endParaRPr>
          </a:p>
        </p:txBody>
      </p:sp>
      <p:sp>
        <p:nvSpPr>
          <p:cNvPr id="72" name="CustomShape 24"/>
          <p:cNvSpPr/>
          <p:nvPr/>
        </p:nvSpPr>
        <p:spPr>
          <a:xfrm>
            <a:off x="2808360" y="2232000"/>
            <a:ext cx="11662200" cy="502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9680" bIns="45000">
            <a:noAutofit/>
          </a:bodyPr>
          <a:p>
            <a:pPr>
              <a:lnSpc>
                <a:spcPct val="98000"/>
              </a:lnSpc>
            </a:pPr>
            <a:r>
              <a:rPr b="1" lang="de-DE" sz="1800" spc="-1" strike="noStrike">
                <a:solidFill>
                  <a:srgbClr val="ffffff"/>
                </a:solidFill>
                <a:latin typeface="Helvetica Neue"/>
                <a:ea typeface="Helvetica Neue"/>
              </a:rPr>
              <a:t>Alle Spiele &gt; Strategie &gt; Spieletitel</a:t>
            </a:r>
            <a:endParaRPr b="0" lang="de-DE" sz="1800" spc="-1" strike="noStrike">
              <a:latin typeface="Arial"/>
            </a:endParaRPr>
          </a:p>
        </p:txBody>
      </p:sp>
      <p:pic>
        <p:nvPicPr>
          <p:cNvPr id="73" name="" descr=""/>
          <p:cNvPicPr/>
          <p:nvPr/>
        </p:nvPicPr>
        <p:blipFill>
          <a:blip r:embed="rId6"/>
          <a:stretch/>
        </p:blipFill>
        <p:spPr>
          <a:xfrm>
            <a:off x="19872360" y="2470320"/>
            <a:ext cx="2805480" cy="768600"/>
          </a:xfrm>
          <a:prstGeom prst="rect">
            <a:avLst/>
          </a:prstGeom>
          <a:ln>
            <a:noFill/>
          </a:ln>
        </p:spPr>
      </p:pic>
      <p:sp>
        <p:nvSpPr>
          <p:cNvPr id="74" name="CustomShape 25"/>
          <p:cNvSpPr/>
          <p:nvPr/>
        </p:nvSpPr>
        <p:spPr>
          <a:xfrm>
            <a:off x="20016720" y="2519280"/>
            <a:ext cx="2734200" cy="7196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66ccff"/>
                </a:solidFill>
                <a:latin typeface="Source Sans Pro Light"/>
                <a:ea typeface="Helvetica Neue"/>
              </a:rPr>
              <a:t>Communityhub</a:t>
            </a:r>
            <a:endParaRPr b="0" lang="de-DE" sz="2800" spc="-1" strike="noStrike">
              <a:latin typeface="Arial"/>
            </a:endParaRPr>
          </a:p>
        </p:txBody>
      </p:sp>
      <p:pic>
        <p:nvPicPr>
          <p:cNvPr id="75" name="" descr=""/>
          <p:cNvPicPr/>
          <p:nvPr/>
        </p:nvPicPr>
        <p:blipFill>
          <a:blip r:embed="rId7"/>
          <a:stretch/>
        </p:blipFill>
        <p:spPr>
          <a:xfrm>
            <a:off x="431640" y="360360"/>
            <a:ext cx="1485000" cy="1332360"/>
          </a:xfrm>
          <a:prstGeom prst="rect">
            <a:avLst/>
          </a:prstGeom>
          <a:ln>
            <a:noFill/>
          </a:ln>
        </p:spPr>
      </p:pic>
      <p:pic>
        <p:nvPicPr>
          <p:cNvPr id="76" name="" descr=""/>
          <p:cNvPicPr/>
          <p:nvPr/>
        </p:nvPicPr>
        <p:blipFill>
          <a:blip r:embed="rId8"/>
          <a:stretch/>
        </p:blipFill>
        <p:spPr>
          <a:xfrm>
            <a:off x="2817720" y="1123920"/>
            <a:ext cx="19788840" cy="1011600"/>
          </a:xfrm>
          <a:prstGeom prst="rect">
            <a:avLst/>
          </a:prstGeom>
          <a:ln>
            <a:noFill/>
          </a:ln>
        </p:spPr>
      </p:pic>
      <p:sp>
        <p:nvSpPr>
          <p:cNvPr id="77" name="CustomShape 26"/>
          <p:cNvSpPr/>
          <p:nvPr/>
        </p:nvSpPr>
        <p:spPr>
          <a:xfrm>
            <a:off x="3887640" y="1368360"/>
            <a:ext cx="1510200" cy="575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Ihr Shop</a:t>
            </a:r>
            <a:endParaRPr b="0" lang="de-DE" sz="2200" spc="-1" strike="noStrike">
              <a:latin typeface="Arial"/>
            </a:endParaRPr>
          </a:p>
        </p:txBody>
      </p:sp>
      <p:sp>
        <p:nvSpPr>
          <p:cNvPr id="78" name="CustomShape 27"/>
          <p:cNvSpPr/>
          <p:nvPr/>
        </p:nvSpPr>
        <p:spPr>
          <a:xfrm>
            <a:off x="5543640" y="1378080"/>
            <a:ext cx="3526200" cy="492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Neu und nennenswert</a:t>
            </a:r>
            <a:endParaRPr b="0" lang="de-DE" sz="2200" spc="-1" strike="noStrike">
              <a:latin typeface="Arial"/>
            </a:endParaRPr>
          </a:p>
        </p:txBody>
      </p:sp>
      <p:sp>
        <p:nvSpPr>
          <p:cNvPr id="79" name="CustomShape 28"/>
          <p:cNvSpPr/>
          <p:nvPr/>
        </p:nvSpPr>
        <p:spPr>
          <a:xfrm>
            <a:off x="9144000" y="1378080"/>
            <a:ext cx="1943640" cy="492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Kategorien</a:t>
            </a:r>
            <a:endParaRPr b="0" lang="de-DE" sz="2200" spc="-1" strike="noStrike">
              <a:latin typeface="Arial"/>
            </a:endParaRPr>
          </a:p>
        </p:txBody>
      </p:sp>
      <p:sp>
        <p:nvSpPr>
          <p:cNvPr id="80" name="CustomShape 29"/>
          <p:cNvSpPr/>
          <p:nvPr/>
        </p:nvSpPr>
        <p:spPr>
          <a:xfrm>
            <a:off x="11088720" y="1368360"/>
            <a:ext cx="2086560" cy="514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Punkteshop</a:t>
            </a:r>
            <a:endParaRPr b="0" lang="de-DE" sz="2200" spc="-1" strike="noStrike">
              <a:latin typeface="Arial"/>
            </a:endParaRPr>
          </a:p>
        </p:txBody>
      </p:sp>
      <p:sp>
        <p:nvSpPr>
          <p:cNvPr id="81" name="CustomShape 30"/>
          <p:cNvSpPr/>
          <p:nvPr/>
        </p:nvSpPr>
        <p:spPr>
          <a:xfrm>
            <a:off x="13103280" y="1368360"/>
            <a:ext cx="2086560" cy="514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Neuigkeiten</a:t>
            </a:r>
            <a:endParaRPr b="0" lang="de-DE" sz="2200" spc="-1" strike="noStrike">
              <a:latin typeface="Arial"/>
            </a:endParaRPr>
          </a:p>
        </p:txBody>
      </p:sp>
      <p:sp>
        <p:nvSpPr>
          <p:cNvPr id="82" name="CustomShape 31"/>
          <p:cNvSpPr/>
          <p:nvPr/>
        </p:nvSpPr>
        <p:spPr>
          <a:xfrm>
            <a:off x="15263640" y="1379520"/>
            <a:ext cx="2231280" cy="502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1120" bIns="45000">
            <a:noAutofit/>
          </a:bodyPr>
          <a:p>
            <a:pPr>
              <a:lnSpc>
                <a:spcPct val="98000"/>
              </a:lnSpc>
            </a:pPr>
            <a:r>
              <a:rPr b="1" lang="de-DE" sz="2200" spc="-1" strike="noStrike">
                <a:solidFill>
                  <a:srgbClr val="ffffff"/>
                </a:solidFill>
                <a:latin typeface="Helvetica Neue"/>
                <a:ea typeface="Helvetica Neue"/>
              </a:rPr>
              <a:t>Laboratorien</a:t>
            </a:r>
            <a:endParaRPr b="0" lang="de-DE" sz="2200" spc="-1" strike="noStrike">
              <a:latin typeface="Arial"/>
            </a:endParaRPr>
          </a:p>
        </p:txBody>
      </p:sp>
      <p:pic>
        <p:nvPicPr>
          <p:cNvPr id="83" name="" descr=""/>
          <p:cNvPicPr/>
          <p:nvPr/>
        </p:nvPicPr>
        <p:blipFill>
          <a:blip r:embed="rId9"/>
          <a:stretch/>
        </p:blipFill>
        <p:spPr>
          <a:xfrm>
            <a:off x="18072000" y="1246320"/>
            <a:ext cx="4401000" cy="719640"/>
          </a:xfrm>
          <a:prstGeom prst="rect">
            <a:avLst/>
          </a:prstGeom>
          <a:ln>
            <a:noFill/>
          </a:ln>
        </p:spPr>
      </p:pic>
      <p:pic>
        <p:nvPicPr>
          <p:cNvPr id="84" name="" descr=""/>
          <p:cNvPicPr/>
          <p:nvPr/>
        </p:nvPicPr>
        <p:blipFill>
          <a:blip r:embed="rId10"/>
          <a:stretch/>
        </p:blipFill>
        <p:spPr>
          <a:xfrm>
            <a:off x="21825000" y="1246320"/>
            <a:ext cx="646560" cy="695880"/>
          </a:xfrm>
          <a:prstGeom prst="rect">
            <a:avLst/>
          </a:prstGeom>
          <a:ln>
            <a:noFill/>
          </a:ln>
        </p:spPr>
      </p:pic>
      <p:sp>
        <p:nvSpPr>
          <p:cNvPr id="85" name="CustomShape 32"/>
          <p:cNvSpPr/>
          <p:nvPr/>
        </p:nvSpPr>
        <p:spPr>
          <a:xfrm>
            <a:off x="18143640" y="1368360"/>
            <a:ext cx="2230920" cy="5022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2200" bIns="45000">
            <a:noAutofit/>
          </a:bodyPr>
          <a:p>
            <a:pPr>
              <a:lnSpc>
                <a:spcPct val="98000"/>
              </a:lnSpc>
            </a:pPr>
            <a:r>
              <a:rPr b="0" i="1" lang="de-DE" sz="2800" spc="-1" strike="noStrike">
                <a:solidFill>
                  <a:srgbClr val="333333"/>
                </a:solidFill>
                <a:latin typeface="Helvetica Neue"/>
                <a:ea typeface="Helvetica Neue"/>
              </a:rPr>
              <a:t>Suchen</a:t>
            </a:r>
            <a:endParaRPr b="0" lang="de-DE" sz="2800" spc="-1" strike="noStrike">
              <a:latin typeface="Arial"/>
            </a:endParaRPr>
          </a:p>
        </p:txBody>
      </p:sp>
      <p:pic>
        <p:nvPicPr>
          <p:cNvPr id="86" name="" descr=""/>
          <p:cNvPicPr/>
          <p:nvPr/>
        </p:nvPicPr>
        <p:blipFill>
          <a:blip r:embed="rId11"/>
          <a:stretch/>
        </p:blipFill>
        <p:spPr>
          <a:xfrm>
            <a:off x="19151640" y="490680"/>
            <a:ext cx="3383280" cy="444960"/>
          </a:xfrm>
          <a:prstGeom prst="rect">
            <a:avLst/>
          </a:prstGeom>
          <a:ln>
            <a:noFill/>
          </a:ln>
        </p:spPr>
      </p:pic>
      <p:sp>
        <p:nvSpPr>
          <p:cNvPr id="87" name="CustomShape 33"/>
          <p:cNvSpPr/>
          <p:nvPr/>
        </p:nvSpPr>
        <p:spPr>
          <a:xfrm>
            <a:off x="19749960" y="547560"/>
            <a:ext cx="2591280" cy="4309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0040" bIns="45000">
            <a:noAutofit/>
          </a:bodyPr>
          <a:p>
            <a:pPr>
              <a:lnSpc>
                <a:spcPct val="98000"/>
              </a:lnSpc>
            </a:pPr>
            <a:r>
              <a:rPr b="0" lang="de-DE" sz="2000" spc="-1" strike="noStrike">
                <a:solidFill>
                  <a:srgbClr val="ffffff"/>
                </a:solidFill>
                <a:latin typeface="Helvetica Neue"/>
                <a:ea typeface="Helvetica Neue"/>
              </a:rPr>
              <a:t>Wunschliste (2)</a:t>
            </a:r>
            <a:endParaRPr b="0" lang="de-DE" sz="2000" spc="-1" strike="noStrike">
              <a:latin typeface="Arial"/>
            </a:endParaRPr>
          </a:p>
        </p:txBody>
      </p:sp>
      <p:pic>
        <p:nvPicPr>
          <p:cNvPr id="88" name="" descr=""/>
          <p:cNvPicPr/>
          <p:nvPr/>
        </p:nvPicPr>
        <p:blipFill>
          <a:blip r:embed="rId12"/>
          <a:stretch/>
        </p:blipFill>
        <p:spPr>
          <a:xfrm>
            <a:off x="3057120" y="1296360"/>
            <a:ext cx="685800" cy="64656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89" name="CustomShape 1"/>
          <p:cNvSpPr/>
          <p:nvPr/>
        </p:nvSpPr>
        <p:spPr>
          <a:xfrm flipV="1">
            <a:off x="23860080" y="-3785760"/>
            <a:ext cx="20547720" cy="630360"/>
          </a:xfrm>
          <a:custGeom>
            <a:avLst/>
            <a:gdLst/>
            <a:ahLst/>
            <a:rect l="l" t="t" r="r" b="b"/>
            <a:pathLst>
              <a:path w="8455" h="3080">
                <a:moveTo>
                  <a:pt x="0" y="0"/>
                </a:moveTo>
                <a:lnTo>
                  <a:pt x="-8455" y="0"/>
                </a:lnTo>
                <a:lnTo>
                  <a:pt x="-8455" y="-3080"/>
                </a:lnTo>
                <a:lnTo>
                  <a:pt x="0" y="-3080"/>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1" lang="de-DE" sz="3200" spc="-1" strike="noStrike">
                <a:solidFill>
                  <a:srgbClr val="ffffff"/>
                </a:solidFill>
                <a:latin typeface="Helvetica Neue"/>
                <a:ea typeface="Helvetica Neue"/>
              </a:rPr>
              <a:t>OVERIEW          EPISODES          TRAILERS &amp; MORE          MORE LIKE THIS          DETAILS   </a:t>
            </a:r>
            <a:endParaRPr b="0" lang="de-DE" sz="3200" spc="-1" strike="noStrike">
              <a:latin typeface="Arial"/>
            </a:endParaRPr>
          </a:p>
        </p:txBody>
      </p:sp>
      <p:sp>
        <p:nvSpPr>
          <p:cNvPr id="90" name="CustomShape 2"/>
          <p:cNvSpPr/>
          <p:nvPr/>
        </p:nvSpPr>
        <p:spPr>
          <a:xfrm>
            <a:off x="6118200" y="8623440"/>
            <a:ext cx="737280" cy="736920"/>
          </a:xfrm>
          <a:custGeom>
            <a:avLst/>
            <a:gdLst/>
            <a:ahLst/>
            <a:rect l="l" t="t" r="r" b="b"/>
            <a:pathLst>
              <a:path w="0" h="1010">
                <a:moveTo>
                  <a:pt x="0" y="1025"/>
                </a:moveTo>
              </a:path>
            </a:pathLst>
          </a:custGeom>
          <a:noFill/>
          <a:ln w="38160">
            <a:solidFill>
              <a:srgbClr val="ffffff"/>
            </a:solidFill>
            <a:miter/>
          </a:ln>
        </p:spPr>
        <p:style>
          <a:lnRef idx="0"/>
          <a:fillRef idx="0"/>
          <a:effectRef idx="0"/>
          <a:fontRef idx="minor"/>
        </p:style>
      </p:sp>
      <p:sp>
        <p:nvSpPr>
          <p:cNvPr id="91" name="CustomShape 3"/>
          <p:cNvSpPr/>
          <p:nvPr/>
        </p:nvSpPr>
        <p:spPr>
          <a:xfrm>
            <a:off x="7102440" y="8623440"/>
            <a:ext cx="737280" cy="736920"/>
          </a:xfrm>
          <a:custGeom>
            <a:avLst/>
            <a:gdLst/>
            <a:ahLst/>
            <a:rect l="l" t="t" r="r" b="b"/>
            <a:pathLst>
              <a:path w="0" h="1010">
                <a:moveTo>
                  <a:pt x="0" y="1025"/>
                </a:moveTo>
              </a:path>
            </a:pathLst>
          </a:custGeom>
          <a:noFill/>
          <a:ln w="38160">
            <a:solidFill>
              <a:srgbClr val="ffffff"/>
            </a:solidFill>
            <a:miter/>
          </a:ln>
        </p:spPr>
        <p:style>
          <a:lnRef idx="0"/>
          <a:fillRef idx="0"/>
          <a:effectRef idx="0"/>
          <a:fontRef idx="minor"/>
        </p:style>
      </p:sp>
      <p:sp>
        <p:nvSpPr>
          <p:cNvPr id="92" name="CustomShape 4"/>
          <p:cNvSpPr/>
          <p:nvPr/>
        </p:nvSpPr>
        <p:spPr>
          <a:xfrm rot="10800000">
            <a:off x="792360" y="4447080"/>
            <a:ext cx="1227240" cy="629280"/>
          </a:xfrm>
          <a:custGeom>
            <a:avLst/>
            <a:gdLst/>
            <a:ahLst/>
            <a:rect l="l" t="t" r="r" b="b"/>
            <a:pathLst>
              <a:path w="6510" h="15944">
                <a:moveTo>
                  <a:pt x="0" y="0"/>
                </a:moveTo>
                <a:lnTo>
                  <a:pt x="-6510" y="0"/>
                </a:lnTo>
                <a:lnTo>
                  <a:pt x="-6510" y="-15944"/>
                </a:lnTo>
                <a:lnTo>
                  <a:pt x="0" y="-15944"/>
                </a:lnTo>
                <a:close/>
              </a:path>
            </a:pathLst>
          </a:custGeom>
          <a:noFill/>
          <a:ln>
            <a:noFill/>
          </a:ln>
        </p:spPr>
        <p:style>
          <a:lnRef idx="0"/>
          <a:fillRef idx="0"/>
          <a:effectRef idx="0"/>
          <a:fontRef idx="minor"/>
        </p:style>
      </p:sp>
      <p:sp>
        <p:nvSpPr>
          <p:cNvPr id="93" name="CustomShape 5"/>
          <p:cNvSpPr/>
          <p:nvPr/>
        </p:nvSpPr>
        <p:spPr>
          <a:xfrm>
            <a:off x="3079800" y="2016000"/>
            <a:ext cx="7360200" cy="1894680"/>
          </a:xfrm>
          <a:custGeom>
            <a:avLst/>
            <a:gdLst/>
            <a:ahLst/>
            <a:rect l="l" t="t" r="r" b="b"/>
            <a:pathLst>
              <a:path w="20447" h="5266">
                <a:moveTo>
                  <a:pt x="0" y="0"/>
                </a:moveTo>
                <a:lnTo>
                  <a:pt x="20447" y="0"/>
                </a:lnTo>
                <a:lnTo>
                  <a:pt x="20447" y="5266"/>
                </a:lnTo>
                <a:lnTo>
                  <a:pt x="0" y="5266"/>
                </a:lnTo>
                <a:close/>
              </a:path>
            </a:pathLst>
          </a:custGeom>
          <a:noFill/>
          <a:ln>
            <a:noFill/>
          </a:ln>
        </p:spPr>
        <p:style>
          <a:lnRef idx="0"/>
          <a:fillRef idx="0"/>
          <a:effectRef idx="0"/>
          <a:fontRef idx="minor"/>
        </p:style>
      </p:sp>
      <p:sp>
        <p:nvSpPr>
          <p:cNvPr id="94" name="CustomShape 6"/>
          <p:cNvSpPr/>
          <p:nvPr/>
        </p:nvSpPr>
        <p:spPr>
          <a:xfrm flipV="1">
            <a:off x="15776640" y="3505320"/>
            <a:ext cx="11087640" cy="629280"/>
          </a:xfrm>
          <a:custGeom>
            <a:avLst/>
            <a:gdLst/>
            <a:ahLst/>
            <a:rect l="l" t="t" r="r" b="b"/>
            <a:pathLst>
              <a:path w="30805" h="18916">
                <a:moveTo>
                  <a:pt x="0" y="0"/>
                </a:moveTo>
                <a:lnTo>
                  <a:pt x="30805" y="0"/>
                </a:lnTo>
                <a:lnTo>
                  <a:pt x="30805" y="18916"/>
                </a:lnTo>
                <a:lnTo>
                  <a:pt x="0" y="18916"/>
                </a:lnTo>
                <a:close/>
              </a:path>
            </a:pathLst>
          </a:custGeom>
          <a:noFill/>
          <a:ln>
            <a:noFill/>
          </a:ln>
        </p:spPr>
        <p:style>
          <a:lnRef idx="0"/>
          <a:fillRef idx="0"/>
          <a:effectRef idx="0"/>
          <a:fontRef idx="minor"/>
        </p:style>
      </p:sp>
      <p:sp>
        <p:nvSpPr>
          <p:cNvPr id="95" name="CustomShape 7"/>
          <p:cNvSpPr/>
          <p:nvPr/>
        </p:nvSpPr>
        <p:spPr>
          <a:xfrm flipV="1">
            <a:off x="21623400" y="9758880"/>
            <a:ext cx="2592720" cy="629280"/>
          </a:xfrm>
          <a:custGeom>
            <a:avLst/>
            <a:gdLst/>
            <a:ahLst/>
            <a:rect l="l" t="t" r="r" b="b"/>
            <a:pathLst>
              <a:path w="7206" h="10170">
                <a:moveTo>
                  <a:pt x="0" y="0"/>
                </a:moveTo>
                <a:lnTo>
                  <a:pt x="7206" y="0"/>
                </a:lnTo>
                <a:lnTo>
                  <a:pt x="7206" y="10170"/>
                </a:lnTo>
                <a:lnTo>
                  <a:pt x="0" y="10170"/>
                </a:lnTo>
                <a:close/>
              </a:path>
            </a:pathLst>
          </a:custGeom>
          <a:noFill/>
          <a:ln>
            <a:noFill/>
          </a:ln>
        </p:spPr>
        <p:style>
          <a:lnRef idx="0"/>
          <a:fillRef idx="0"/>
          <a:effectRef idx="0"/>
          <a:fontRef idx="minor"/>
        </p:style>
      </p:sp>
      <p:sp>
        <p:nvSpPr>
          <p:cNvPr id="96" name="CustomShape 8"/>
          <p:cNvSpPr/>
          <p:nvPr/>
        </p:nvSpPr>
        <p:spPr>
          <a:xfrm flipV="1">
            <a:off x="23399640" y="-13092480"/>
            <a:ext cx="8422200" cy="752760"/>
          </a:xfrm>
          <a:custGeom>
            <a:avLst/>
            <a:gdLst/>
            <a:ahLst/>
            <a:rect l="l" t="t" r="r" b="b"/>
            <a:pathLst>
              <a:path w="23401" h="22083">
                <a:moveTo>
                  <a:pt x="0" y="0"/>
                </a:moveTo>
                <a:lnTo>
                  <a:pt x="23401" y="0"/>
                </a:lnTo>
                <a:lnTo>
                  <a:pt x="23401" y="-22083"/>
                </a:lnTo>
                <a:lnTo>
                  <a:pt x="0" y="-22083"/>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1" lang="de-DE" sz="2000" spc="-1" strike="noStrike">
                <a:solidFill>
                  <a:srgbClr val="a9a9a9"/>
                </a:solidFill>
                <a:latin typeface="Helvetica Neue"/>
                <a:ea typeface="Helvetica Neue"/>
              </a:rPr>
              <a:t>KÜRZLICHE REZENSINOEN: </a:t>
            </a:r>
            <a:r>
              <a:rPr b="1" lang="de-DE" sz="2000" spc="-1" strike="noStrike">
                <a:solidFill>
                  <a:srgbClr val="729fcf"/>
                </a:solidFill>
                <a:latin typeface="Helvetica Neue"/>
                <a:ea typeface="Helvetica Neue"/>
              </a:rPr>
              <a:t>Sehr positiv</a:t>
            </a:r>
            <a:r>
              <a:rPr b="1" lang="de-DE" sz="2000" spc="-1" strike="noStrike">
                <a:solidFill>
                  <a:srgbClr val="a9a9a9"/>
                </a:solidFill>
                <a:latin typeface="Helvetica Neue"/>
                <a:ea typeface="Helvetica Neue"/>
              </a:rPr>
              <a:t> (593)</a:t>
            </a:r>
            <a:endParaRPr b="0" lang="de-DE" sz="2000" spc="-1" strike="noStrike">
              <a:latin typeface="Arial"/>
            </a:endParaRPr>
          </a:p>
          <a:p>
            <a:pPr>
              <a:lnSpc>
                <a:spcPct val="100000"/>
              </a:lnSpc>
            </a:pPr>
            <a:endParaRPr b="0" lang="de-DE" sz="2000" spc="-1" strike="noStrike">
              <a:latin typeface="Arial"/>
            </a:endParaRPr>
          </a:p>
        </p:txBody>
      </p:sp>
      <p:sp>
        <p:nvSpPr>
          <p:cNvPr id="97" name="CustomShape 9"/>
          <p:cNvSpPr/>
          <p:nvPr/>
        </p:nvSpPr>
        <p:spPr>
          <a:xfrm flipV="1">
            <a:off x="23328360" y="-32480280"/>
            <a:ext cx="8350560" cy="4074840"/>
          </a:xfrm>
          <a:custGeom>
            <a:avLst/>
            <a:gdLst/>
            <a:ahLst/>
            <a:rect l="l" t="t" r="r" b="b"/>
            <a:pathLst>
              <a:path w="23201" h="26785">
                <a:moveTo>
                  <a:pt x="0" y="0"/>
                </a:moveTo>
                <a:lnTo>
                  <a:pt x="23201" y="0"/>
                </a:lnTo>
                <a:lnTo>
                  <a:pt x="23201" y="-26785"/>
                </a:lnTo>
                <a:lnTo>
                  <a:pt x="0" y="-26785"/>
                </a:lnTo>
                <a:close/>
              </a:path>
            </a:pathLst>
          </a:custGeom>
          <a:noFill/>
          <a:ln>
            <a:noFill/>
          </a:ln>
        </p:spPr>
        <p:style>
          <a:lnRef idx="0"/>
          <a:fillRef idx="0"/>
          <a:effectRef idx="0"/>
          <a:fontRef idx="minor"/>
        </p:style>
        <p:txBody>
          <a:bodyPr lIns="71280" rIns="71280" tIns="71280" bIns="71280" anchor="ctr">
            <a:spAutoFit/>
          </a:bodyPr>
          <a:p>
            <a:pPr>
              <a:lnSpc>
                <a:spcPct val="100000"/>
              </a:lnSpc>
            </a:pPr>
            <a:endParaRPr b="0" lang="de-DE" sz="1800" spc="-1" strike="noStrike">
              <a:latin typeface="Arial"/>
            </a:endParaRPr>
          </a:p>
          <a:p>
            <a:pPr>
              <a:lnSpc>
                <a:spcPct val="100000"/>
              </a:lnSpc>
            </a:pPr>
            <a:r>
              <a:rPr b="1" lang="de-DE" sz="2400" spc="-1" strike="noStrike">
                <a:solidFill>
                  <a:srgbClr val="a9a9a9"/>
                </a:solidFill>
                <a:latin typeface="Helvetica Neue"/>
                <a:ea typeface="Helvetica Neue"/>
              </a:rPr>
              <a:t>Schreibe hier eine Kurzbeschreibung des Spiels. </a:t>
            </a:r>
            <a:endParaRPr b="0" lang="de-DE" sz="2400" spc="-1" strike="noStrike">
              <a:latin typeface="Arial"/>
            </a:endParaRPr>
          </a:p>
          <a:p>
            <a:pPr>
              <a:lnSpc>
                <a:spcPct val="100000"/>
              </a:lnSpc>
            </a:pPr>
            <a:r>
              <a:rPr b="1" lang="de-DE" sz="2400" spc="-1" strike="noStrike">
                <a:solidFill>
                  <a:srgbClr val="a9a9a9"/>
                </a:solidFill>
                <a:latin typeface="Helvetica Neue"/>
                <a:ea typeface="Helvetica Neue"/>
              </a:rPr>
              <a:t>Lorem ipsum dolor sit amet, consectetur adipiscing elit, sed do eiusmod tempor incididunt ut labore et dolore magna aliqua. Ut enim ad minim veniam, quis nostrud exercitation ullamco laboris nisi ut aliquip eea commodo consequat. Duis aute irure dolor in reprehenderit in voluptat velit esse cillum dolore eu fugiat nulla pariatur. </a:t>
            </a:r>
            <a:endParaRPr b="0" lang="de-DE" sz="2400" spc="-1" strike="noStrike">
              <a:latin typeface="Arial"/>
            </a:endParaRPr>
          </a:p>
          <a:p>
            <a:pPr>
              <a:lnSpc>
                <a:spcPct val="100000"/>
              </a:lnSpc>
            </a:pPr>
            <a:endParaRPr b="0" lang="de-DE" sz="2400" spc="-1" strike="noStrike">
              <a:latin typeface="Arial"/>
            </a:endParaRPr>
          </a:p>
        </p:txBody>
      </p:sp>
      <p:sp>
        <p:nvSpPr>
          <p:cNvPr id="98" name="CustomShape 10"/>
          <p:cNvSpPr/>
          <p:nvPr/>
        </p:nvSpPr>
        <p:spPr>
          <a:xfrm flipV="1">
            <a:off x="22104360" y="-20792160"/>
            <a:ext cx="7147440" cy="752760"/>
          </a:xfrm>
          <a:custGeom>
            <a:avLst/>
            <a:gdLst/>
            <a:ahLst/>
            <a:rect l="l" t="t" r="r" b="b"/>
            <a:pathLst>
              <a:path w="19859" h="10948">
                <a:moveTo>
                  <a:pt x="0" y="0"/>
                </a:moveTo>
                <a:lnTo>
                  <a:pt x="19859" y="0"/>
                </a:lnTo>
                <a:lnTo>
                  <a:pt x="19859" y="-10948"/>
                </a:lnTo>
                <a:lnTo>
                  <a:pt x="0" y="-10948"/>
                </a:lnTo>
                <a:close/>
              </a:path>
            </a:pathLst>
          </a:custGeom>
          <a:noFill/>
          <a:ln>
            <a:noFill/>
          </a:ln>
        </p:spPr>
        <p:style>
          <a:lnRef idx="0"/>
          <a:fillRef idx="0"/>
          <a:effectRef idx="0"/>
          <a:fontRef idx="minor"/>
        </p:style>
        <p:txBody>
          <a:bodyPr lIns="71280" rIns="71280" tIns="71280" bIns="71280" anchor="ctr">
            <a:spAutoFit/>
          </a:bodyPr>
          <a:p>
            <a:pPr>
              <a:lnSpc>
                <a:spcPct val="100000"/>
              </a:lnSpc>
            </a:pPr>
            <a:r>
              <a:rPr b="1" lang="de-DE" sz="2000" spc="-1" strike="noStrike">
                <a:solidFill>
                  <a:srgbClr val="a9a9a9"/>
                </a:solidFill>
                <a:latin typeface="Helvetica Neue"/>
                <a:ea typeface="Helvetica Neue"/>
              </a:rPr>
              <a:t>ALLE REZENSINOEN: </a:t>
            </a:r>
            <a:r>
              <a:rPr b="1" lang="de-DE" sz="2000" spc="-1" strike="noStrike">
                <a:solidFill>
                  <a:srgbClr val="729fcf"/>
                </a:solidFill>
                <a:latin typeface="Helvetica Neue"/>
                <a:ea typeface="Helvetica Neue"/>
              </a:rPr>
              <a:t> Äußerst positiv</a:t>
            </a:r>
            <a:r>
              <a:rPr b="1" lang="de-DE" sz="2000" spc="-1" strike="noStrike">
                <a:solidFill>
                  <a:srgbClr val="a9a9a9"/>
                </a:solidFill>
                <a:latin typeface="Helvetica Neue"/>
                <a:ea typeface="Helvetica Neue"/>
              </a:rPr>
              <a:t> (2.539)</a:t>
            </a:r>
            <a:endParaRPr b="0" lang="de-DE" sz="2000" spc="-1" strike="noStrike">
              <a:latin typeface="Arial"/>
            </a:endParaRPr>
          </a:p>
          <a:p>
            <a:pPr>
              <a:lnSpc>
                <a:spcPct val="100000"/>
              </a:lnSpc>
            </a:pPr>
            <a:endParaRPr b="0" lang="de-DE" sz="2000" spc="-1" strike="noStrike">
              <a:latin typeface="Arial"/>
            </a:endParaRPr>
          </a:p>
        </p:txBody>
      </p:sp>
      <p:sp>
        <p:nvSpPr>
          <p:cNvPr id="99" name="CustomShape 11"/>
          <p:cNvSpPr/>
          <p:nvPr/>
        </p:nvSpPr>
        <p:spPr>
          <a:xfrm>
            <a:off x="2879640" y="1565280"/>
            <a:ext cx="10943280" cy="84128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600" spc="-1" strike="noStrike">
                <a:solidFill>
                  <a:srgbClr val="eeeeee"/>
                </a:solidFill>
                <a:latin typeface="Source Sans Pro Light"/>
                <a:ea typeface="Helvetica Neue"/>
              </a:rPr>
              <a:t>Schreibe hier eine ausführlichere Beschreibung des Spiels</a:t>
            </a:r>
            <a:endParaRPr b="0" lang="de-DE" sz="2600" spc="-1" strike="noStrike">
              <a:latin typeface="Arial"/>
            </a:endParaRPr>
          </a:p>
          <a:p>
            <a:pPr>
              <a:lnSpc>
                <a:spcPct val="104000"/>
              </a:lnSpc>
            </a:pPr>
            <a:r>
              <a:rPr b="1" lang="de-DE" sz="2600" spc="-1" strike="noStrike">
                <a:solidFill>
                  <a:srgbClr val="eeeeee"/>
                </a:solidFill>
                <a:latin typeface="Source Sans Pro Light"/>
                <a:ea typeface="Helvetica Neue"/>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b="0" lang="de-DE" sz="2600" spc="-1" strike="noStrike">
              <a:latin typeface="Arial"/>
            </a:endParaRPr>
          </a:p>
          <a:p>
            <a:pPr>
              <a:lnSpc>
                <a:spcPct val="104000"/>
              </a:lnSpc>
            </a:pPr>
            <a:endParaRPr b="0" lang="de-DE" sz="2600" spc="-1" strike="noStrike">
              <a:latin typeface="Arial"/>
            </a:endParaRPr>
          </a:p>
          <a:p>
            <a:pPr>
              <a:lnSpc>
                <a:spcPct val="104000"/>
              </a:lnSpc>
            </a:pPr>
            <a:r>
              <a:rPr b="1" lang="de-DE" sz="2600" spc="-1" strike="noStrike">
                <a:solidFill>
                  <a:srgbClr val="eeeeee"/>
                </a:solidFill>
                <a:latin typeface="Source Sans Pro Light"/>
                <a:ea typeface="Helvetica Neue"/>
              </a:rPr>
              <a:t>Schreibe hier eine kurze Beschreibung des Spiels</a:t>
            </a:r>
            <a:endParaRPr b="0" lang="de-DE" sz="2600" spc="-1" strike="noStrike">
              <a:latin typeface="Arial"/>
            </a:endParaRPr>
          </a:p>
          <a:p>
            <a:pPr>
              <a:lnSpc>
                <a:spcPct val="104000"/>
              </a:lnSpc>
            </a:pPr>
            <a:r>
              <a:rPr b="1" lang="de-DE" sz="2600" spc="-1" strike="noStrike">
                <a:solidFill>
                  <a:srgbClr val="eeeeee"/>
                </a:solidFill>
                <a:latin typeface="Source Sans Pro Light"/>
                <a:ea typeface="Helvetica Neue"/>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b="0" lang="de-DE" sz="2600" spc="-1" strike="noStrike">
              <a:latin typeface="Arial"/>
            </a:endParaRPr>
          </a:p>
          <a:p>
            <a:pPr>
              <a:lnSpc>
                <a:spcPct val="104000"/>
              </a:lnSpc>
            </a:pPr>
            <a:endParaRPr b="0" lang="de-DE" sz="2600" spc="-1" strike="noStrike">
              <a:latin typeface="Arial"/>
            </a:endParaRPr>
          </a:p>
          <a:p>
            <a:pPr>
              <a:lnSpc>
                <a:spcPct val="104000"/>
              </a:lnSpc>
            </a:pPr>
            <a:r>
              <a:rPr b="1" lang="de-DE" sz="2600" spc="-1" strike="noStrike">
                <a:solidFill>
                  <a:srgbClr val="eeeeee"/>
                </a:solidFill>
                <a:latin typeface="Source Sans Pro Light"/>
                <a:ea typeface="Helvetica Neue"/>
              </a:rPr>
              <a:t>Schreibe hier eine kurze Beschreibung des Spiels</a:t>
            </a:r>
            <a:endParaRPr b="0" lang="de-DE" sz="2600" spc="-1" strike="noStrike">
              <a:latin typeface="Arial"/>
            </a:endParaRPr>
          </a:p>
          <a:p>
            <a:pPr>
              <a:lnSpc>
                <a:spcPct val="104000"/>
              </a:lnSpc>
            </a:pPr>
            <a:r>
              <a:rPr b="1" lang="de-DE" sz="2600" spc="-1" strike="noStrike">
                <a:solidFill>
                  <a:srgbClr val="eeeeee"/>
                </a:solidFill>
                <a:latin typeface="Source Sans Pro Light"/>
                <a:ea typeface="Helvetica Neue"/>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endParaRPr b="0" lang="de-DE" sz="2600" spc="-1" strike="noStrike">
              <a:latin typeface="Arial"/>
            </a:endParaRPr>
          </a:p>
        </p:txBody>
      </p:sp>
      <p:sp>
        <p:nvSpPr>
          <p:cNvPr id="100" name="CustomShape 12"/>
          <p:cNvSpPr/>
          <p:nvPr/>
        </p:nvSpPr>
        <p:spPr>
          <a:xfrm>
            <a:off x="14471640" y="2216160"/>
            <a:ext cx="8660160" cy="591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GENRE: </a:t>
            </a:r>
            <a:r>
              <a:rPr b="1" lang="de-DE" sz="2800" spc="-1" strike="noStrike">
                <a:solidFill>
                  <a:srgbClr val="66ccff"/>
                </a:solidFill>
                <a:latin typeface="Source Sans Pro Light"/>
                <a:ea typeface="Helvetica Neue"/>
              </a:rPr>
              <a:t>Strategie</a:t>
            </a:r>
            <a:endParaRPr b="0" lang="de-DE" sz="2800" spc="-1" strike="noStrike">
              <a:latin typeface="Arial"/>
            </a:endParaRPr>
          </a:p>
        </p:txBody>
      </p:sp>
      <p:sp>
        <p:nvSpPr>
          <p:cNvPr id="101" name="CustomShape 13"/>
          <p:cNvSpPr/>
          <p:nvPr/>
        </p:nvSpPr>
        <p:spPr>
          <a:xfrm>
            <a:off x="14471640" y="350208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PUBLISHER: </a:t>
            </a:r>
            <a:r>
              <a:rPr b="1" lang="de-DE" sz="2800" spc="-1" strike="noStrike">
                <a:solidFill>
                  <a:srgbClr val="66ccff"/>
                </a:solidFill>
                <a:latin typeface="Source Sans Pro Light"/>
                <a:ea typeface="Helvetica Neue"/>
              </a:rPr>
              <a:t>GoetheGaming</a:t>
            </a:r>
            <a:r>
              <a:rPr b="1" lang="de-DE" sz="2800" spc="-1" strike="noStrike">
                <a:solidFill>
                  <a:srgbClr val="ffffff"/>
                </a:solidFill>
                <a:latin typeface="Source Sans Pro Light"/>
                <a:ea typeface="Helvetica Neue"/>
              </a:rPr>
              <a:t> </a:t>
            </a:r>
            <a:r>
              <a:rPr b="1" lang="de-DE" sz="3200" spc="-1" strike="noStrike">
                <a:solidFill>
                  <a:srgbClr val="a9a9a9"/>
                </a:solidFill>
                <a:latin typeface="Source Sans Pro Light"/>
                <a:ea typeface="Helvetica Neue"/>
              </a:rPr>
              <a:t> </a:t>
            </a:r>
            <a:endParaRPr b="0" lang="de-DE" sz="3200" spc="-1" strike="noStrike">
              <a:latin typeface="Arial"/>
            </a:endParaRPr>
          </a:p>
        </p:txBody>
      </p:sp>
      <p:pic>
        <p:nvPicPr>
          <p:cNvPr id="102" name="" descr=""/>
          <p:cNvPicPr/>
          <p:nvPr/>
        </p:nvPicPr>
        <p:blipFill>
          <a:blip r:embed="rId1"/>
          <a:stretch/>
        </p:blipFill>
        <p:spPr>
          <a:xfrm>
            <a:off x="431640" y="360360"/>
            <a:ext cx="1485000" cy="1332360"/>
          </a:xfrm>
          <a:prstGeom prst="rect">
            <a:avLst/>
          </a:prstGeom>
          <a:ln>
            <a:noFill/>
          </a:ln>
        </p:spPr>
      </p:pic>
      <p:pic>
        <p:nvPicPr>
          <p:cNvPr id="103" name="" descr=""/>
          <p:cNvPicPr/>
          <p:nvPr/>
        </p:nvPicPr>
        <p:blipFill>
          <a:blip r:embed="rId2"/>
          <a:stretch/>
        </p:blipFill>
        <p:spPr>
          <a:xfrm>
            <a:off x="2908440" y="1274760"/>
            <a:ext cx="9690480" cy="379800"/>
          </a:xfrm>
          <a:prstGeom prst="rect">
            <a:avLst/>
          </a:prstGeom>
          <a:ln>
            <a:noFill/>
          </a:ln>
        </p:spPr>
      </p:pic>
      <p:sp>
        <p:nvSpPr>
          <p:cNvPr id="104" name="CustomShape 14"/>
          <p:cNvSpPr/>
          <p:nvPr/>
        </p:nvSpPr>
        <p:spPr>
          <a:xfrm>
            <a:off x="2879640" y="936720"/>
            <a:ext cx="4535280" cy="7196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52200" bIns="45000">
            <a:noAutofit/>
          </a:bodyPr>
          <a:p>
            <a:pPr>
              <a:lnSpc>
                <a:spcPct val="98000"/>
              </a:lnSpc>
            </a:pPr>
            <a:r>
              <a:rPr b="1" lang="de-DE" sz="2800" spc="-1" strike="noStrike">
                <a:solidFill>
                  <a:srgbClr val="ffffff"/>
                </a:solidFill>
                <a:latin typeface="Helvetica Neue"/>
                <a:ea typeface="Helvetica Neue"/>
              </a:rPr>
              <a:t>Über dieses Spiel</a:t>
            </a:r>
            <a:endParaRPr b="0" lang="de-DE" sz="2800" spc="-1" strike="noStrike">
              <a:latin typeface="Arial"/>
            </a:endParaRPr>
          </a:p>
        </p:txBody>
      </p:sp>
      <p:sp>
        <p:nvSpPr>
          <p:cNvPr id="105" name="CustomShape 15"/>
          <p:cNvSpPr/>
          <p:nvPr/>
        </p:nvSpPr>
        <p:spPr>
          <a:xfrm>
            <a:off x="14451120" y="1655640"/>
            <a:ext cx="8660160" cy="591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TITEL: Spieletitel</a:t>
            </a:r>
            <a:endParaRPr b="0" lang="de-DE" sz="2800" spc="-1" strike="noStrike">
              <a:latin typeface="Arial"/>
            </a:endParaRPr>
          </a:p>
        </p:txBody>
      </p:sp>
      <p:sp>
        <p:nvSpPr>
          <p:cNvPr id="106" name="CustomShape 16"/>
          <p:cNvSpPr/>
          <p:nvPr/>
        </p:nvSpPr>
        <p:spPr>
          <a:xfrm>
            <a:off x="14471640" y="280836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ENTWICKLER: </a:t>
            </a:r>
            <a:r>
              <a:rPr b="1" lang="de-DE" sz="2800" spc="-1" strike="noStrike">
                <a:solidFill>
                  <a:srgbClr val="66ccff"/>
                </a:solidFill>
                <a:latin typeface="Source Sans Pro Light"/>
                <a:ea typeface="Helvetica Neue"/>
              </a:rPr>
              <a:t>Hannover Games</a:t>
            </a:r>
            <a:r>
              <a:rPr b="1" lang="de-DE" sz="2800" spc="-1" strike="noStrike">
                <a:solidFill>
                  <a:srgbClr val="ffffff"/>
                </a:solidFill>
                <a:latin typeface="Source Sans Pro Light"/>
                <a:ea typeface="Helvetica Neue"/>
              </a:rPr>
              <a:t> </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107" name="CustomShape 17"/>
          <p:cNvSpPr/>
          <p:nvPr/>
        </p:nvSpPr>
        <p:spPr>
          <a:xfrm>
            <a:off x="14471640" y="4797360"/>
            <a:ext cx="8660160" cy="6004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VERÖFFENTLICHUNG: 09. Mai. 2022</a:t>
            </a:r>
            <a:r>
              <a:rPr b="1" lang="de-DE" sz="3200" spc="-1" strike="noStrike">
                <a:solidFill>
                  <a:srgbClr val="a9a9a9"/>
                </a:solidFill>
                <a:latin typeface="Source Sans Pro Light"/>
                <a:ea typeface="Helvetica Neue"/>
              </a:rPr>
              <a:t> </a:t>
            </a:r>
            <a:endParaRPr b="0" lang="de-DE" sz="3200" spc="-1" strike="noStrike">
              <a:latin typeface="Arial"/>
            </a:endParaRPr>
          </a:p>
        </p:txBody>
      </p:sp>
      <p:sp>
        <p:nvSpPr>
          <p:cNvPr id="108" name="CustomShape 18"/>
          <p:cNvSpPr/>
          <p:nvPr/>
        </p:nvSpPr>
        <p:spPr>
          <a:xfrm>
            <a:off x="14471640" y="4176720"/>
            <a:ext cx="8660160" cy="5911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2800" spc="-1" strike="noStrike">
                <a:solidFill>
                  <a:srgbClr val="ffffff"/>
                </a:solidFill>
                <a:latin typeface="Source Sans Pro Light"/>
                <a:ea typeface="Helvetica Neue"/>
              </a:rPr>
              <a:t>FRANCHISE: </a:t>
            </a:r>
            <a:r>
              <a:rPr b="1" lang="de-DE" sz="2800" spc="-1" strike="noStrike">
                <a:solidFill>
                  <a:srgbClr val="66ccff"/>
                </a:solidFill>
                <a:latin typeface="Source Sans Pro Light"/>
                <a:ea typeface="Helvetica Neue"/>
              </a:rPr>
              <a:t>Spieletitelreihe</a:t>
            </a:r>
            <a:endParaRPr b="0" lang="de-DE" sz="2800" spc="-1" strike="noStrike">
              <a:latin typeface="Arial"/>
            </a:endParaRPr>
          </a:p>
        </p:txBody>
      </p:sp>
      <p:pic>
        <p:nvPicPr>
          <p:cNvPr id="109" name="" descr=""/>
          <p:cNvPicPr/>
          <p:nvPr/>
        </p:nvPicPr>
        <p:blipFill>
          <a:blip r:embed="rId3"/>
          <a:stretch/>
        </p:blipFill>
        <p:spPr>
          <a:xfrm>
            <a:off x="14497200" y="5688000"/>
            <a:ext cx="6309000" cy="5455080"/>
          </a:xfrm>
          <a:prstGeom prst="rect">
            <a:avLst/>
          </a:prstGeom>
          <a:ln>
            <a:noFill/>
          </a:ln>
        </p:spPr>
      </p:pic>
      <p:pic>
        <p:nvPicPr>
          <p:cNvPr id="110" name="" descr=""/>
          <p:cNvPicPr/>
          <p:nvPr/>
        </p:nvPicPr>
        <p:blipFill>
          <a:blip r:embed="rId4"/>
          <a:stretch/>
        </p:blipFill>
        <p:spPr>
          <a:xfrm>
            <a:off x="14471640" y="11231640"/>
            <a:ext cx="5902920" cy="2230920"/>
          </a:xfrm>
          <a:prstGeom prst="rect">
            <a:avLst/>
          </a:prstGeom>
          <a:ln>
            <a:noFill/>
          </a:ln>
        </p:spPr>
      </p:pic>
      <p:sp>
        <p:nvSpPr>
          <p:cNvPr id="111" name="CustomShape 19"/>
          <p:cNvSpPr/>
          <p:nvPr/>
        </p:nvSpPr>
        <p:spPr>
          <a:xfrm>
            <a:off x="14832000" y="11736360"/>
            <a:ext cx="862560" cy="99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0000" rIns="90000" tIns="45000" bIns="45000">
            <a:noAutofit/>
          </a:bodyPr>
          <a:p>
            <a:pPr>
              <a:lnSpc>
                <a:spcPct val="104000"/>
              </a:lnSpc>
            </a:pPr>
            <a:r>
              <a:rPr b="1" lang="de-DE" sz="5400" spc="-1" strike="noStrike">
                <a:solidFill>
                  <a:srgbClr val="ffffff"/>
                </a:solidFill>
                <a:latin typeface="Source Sans Pro Light"/>
                <a:ea typeface="Helvetica Neue"/>
              </a:rPr>
              <a:t>95</a:t>
            </a:r>
            <a:endParaRPr b="0" lang="de-DE" sz="5400" spc="-1" strike="noStrike">
              <a:latin typeface="Arial"/>
            </a:endParaRPr>
          </a:p>
        </p:txBody>
      </p:sp>
      <p:pic>
        <p:nvPicPr>
          <p:cNvPr id="112" name="" descr=""/>
          <p:cNvPicPr/>
          <p:nvPr/>
        </p:nvPicPr>
        <p:blipFill>
          <a:blip r:embed="rId5"/>
          <a:stretch/>
        </p:blipFill>
        <p:spPr>
          <a:xfrm>
            <a:off x="2984400" y="10080720"/>
            <a:ext cx="4934520" cy="3094560"/>
          </a:xfrm>
          <a:prstGeom prst="rect">
            <a:avLst/>
          </a:prstGeom>
          <a:ln>
            <a:noFill/>
          </a:ln>
        </p:spPr>
      </p:pic>
      <p:pic>
        <p:nvPicPr>
          <p:cNvPr id="113" name="" descr=""/>
          <p:cNvPicPr/>
          <p:nvPr/>
        </p:nvPicPr>
        <p:blipFill>
          <a:blip r:embed="rId6"/>
          <a:stretch/>
        </p:blipFill>
        <p:spPr>
          <a:xfrm>
            <a:off x="8712360" y="10080720"/>
            <a:ext cx="4934160" cy="309456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156</TotalTime>
  <Application>LibreOffice/6.3.0.4$Windows_X86_64 LibreOffice_project/057fc023c990d676a43019934386b85b21a9ee99</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2022-05-06T12:13:40Z</dcterms:created>
  <dc:creator/>
  <dc:description/>
  <dc:language>de-DE</dc:language>
  <cp:lastModifiedBy/>
  <dcterms:modified xsi:type="dcterms:W3CDTF">2022-05-19T19:19:51Z</dcterms:modified>
  <cp:revision>16</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16.0016</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6</vt:i4>
  </property>
  <property fmtid="{D5CDD505-2E9C-101B-9397-08002B2CF9AE}" pid="8" name="PresentationFormat">
    <vt:lpwstr>Custom</vt:lpwstr>
  </property>
  <property fmtid="{D5CDD505-2E9C-101B-9397-08002B2CF9AE}" pid="9" name="ScaleCrop">
    <vt:bool>0</vt:bool>
  </property>
  <property fmtid="{D5CDD505-2E9C-101B-9397-08002B2CF9AE}" pid="10" name="ShareDoc">
    <vt:bool>0</vt:bool>
  </property>
  <property fmtid="{D5CDD505-2E9C-101B-9397-08002B2CF9AE}" pid="11" name="Slides">
    <vt:i4>6</vt:i4>
  </property>
</Properties>
</file>