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Shape 15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Creative Commons - Attribution-NonCommercial-ShareAlike 4.0 International</a:t>
            </a:r>
          </a:p>
          <a:p>
            <a:pPr/>
            <a:r>
              <a:t>EdTechPicks.org 2019-11-02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9" name="Shape 19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Creative Commons - Attribution-NonCommercial-ShareAlike 4.0 International</a:t>
            </a:r>
          </a:p>
          <a:p>
            <a:pPr/>
            <a:r>
              <a:t>EdTechPicks.org 2019-11-02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pPr/>
            <a:r>
              <a:t>Titeltext</a:t>
            </a:r>
          </a:p>
        </p:txBody>
      </p:sp>
      <p:sp>
        <p:nvSpPr>
          <p:cNvPr id="12" name="Textebene 1…"/>
          <p:cNvSpPr txBox="1"/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2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2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2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2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4833937" y="605591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/>
          <p:nvPr>
            <p:ph type="pic" idx="21"/>
          </p:nvPr>
        </p:nvSpPr>
        <p:spPr>
          <a:xfrm>
            <a:off x="1740742" y="-17860"/>
            <a:ext cx="23275935" cy="155172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/>
          <p:nvPr>
            <p:ph type="pic" idx="21"/>
          </p:nvPr>
        </p:nvSpPr>
        <p:spPr>
          <a:xfrm>
            <a:off x="2137171" y="714375"/>
            <a:ext cx="17395034" cy="863794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eltext"/>
          <p:cNvSpPr txBox="1"/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2" name="Textebene 1…"/>
          <p:cNvSpPr txBox="1"/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2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2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2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2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/>
          <p:nvPr>
            <p:ph type="pic" idx="21"/>
          </p:nvPr>
        </p:nvSpPr>
        <p:spPr>
          <a:xfrm>
            <a:off x="6494800" y="-194764"/>
            <a:ext cx="19020237" cy="1268015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eltext"/>
          <p:cNvSpPr txBox="1"/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Titeltext</a:t>
            </a:r>
          </a:p>
        </p:txBody>
      </p:sp>
      <p:sp>
        <p:nvSpPr>
          <p:cNvPr id="40" name="Textebene 1…"/>
          <p:cNvSpPr txBox="1"/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2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52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52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52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5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9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7" name="Textebene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/>
          <p:nvPr>
            <p:ph type="pic" idx="21"/>
          </p:nvPr>
        </p:nvSpPr>
        <p:spPr>
          <a:xfrm>
            <a:off x="9338964" y="2857500"/>
            <a:ext cx="14466095" cy="964406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7" name="Textebene 1…"/>
          <p:cNvSpPr txBox="1"/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buClrTx/>
              <a:defRPr sz="3800"/>
            </a:lvl1pPr>
            <a:lvl2pPr marL="808264" indent="-465364">
              <a:spcBef>
                <a:spcPts val="4500"/>
              </a:spcBef>
              <a:buClrTx/>
              <a:defRPr sz="3800"/>
            </a:lvl2pPr>
            <a:lvl3pPr marL="1151164" indent="-465364">
              <a:spcBef>
                <a:spcPts val="4500"/>
              </a:spcBef>
              <a:buClrTx/>
              <a:defRPr sz="3800"/>
            </a:lvl3pPr>
            <a:lvl4pPr marL="1494064" indent="-465364">
              <a:spcBef>
                <a:spcPts val="4500"/>
              </a:spcBef>
              <a:buClrTx/>
              <a:defRPr sz="3800"/>
            </a:lvl4pPr>
            <a:lvl5pPr marL="1836964" indent="-465364">
              <a:spcBef>
                <a:spcPts val="4500"/>
              </a:spcBef>
              <a:buClrTx/>
              <a:defRPr sz="38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/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/>
          <p:nvPr>
            <p:ph type="pic" sz="quarter" idx="21"/>
          </p:nvPr>
        </p:nvSpPr>
        <p:spPr>
          <a:xfrm>
            <a:off x="12084843" y="6983015"/>
            <a:ext cx="8277822" cy="551854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Bild"/>
          <p:cNvSpPr/>
          <p:nvPr>
            <p:ph type="pic" sz="quarter" idx="22"/>
          </p:nvPr>
        </p:nvSpPr>
        <p:spPr>
          <a:xfrm>
            <a:off x="12522398" y="898922"/>
            <a:ext cx="8268892" cy="551259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Bild"/>
          <p:cNvSpPr/>
          <p:nvPr>
            <p:ph type="pic" idx="23"/>
          </p:nvPr>
        </p:nvSpPr>
        <p:spPr>
          <a:xfrm>
            <a:off x="-1733848" y="-178594"/>
            <a:ext cx="19020235" cy="1268015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Textebene 1…"/>
          <p:cNvSpPr txBox="1"/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/>
          <p:nvPr>
            <p:ph type="sldNum" sz="quarter" idx="2"/>
          </p:nvPr>
        </p:nvSpPr>
        <p:spPr>
          <a:xfrm>
            <a:off x="11954103" y="13073062"/>
            <a:ext cx="466269" cy="477673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b="0" sz="2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44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slide" Target="slide2.xml"/><Relationship Id="rId5" Type="http://schemas.openxmlformats.org/officeDocument/2006/relationships/image" Target="../media/image2.png"/><Relationship Id="rId6" Type="http://schemas.openxmlformats.org/officeDocument/2006/relationships/hyperlink" Target="http://EdTechPicks.org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EdTechPicks.org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hteck"/>
          <p:cNvSpPr/>
          <p:nvPr/>
        </p:nvSpPr>
        <p:spPr>
          <a:xfrm>
            <a:off x="7937" y="1529282"/>
            <a:ext cx="8152465" cy="12179474"/>
          </a:xfrm>
          <a:prstGeom prst="rect">
            <a:avLst/>
          </a:prstGeom>
          <a:gradFill>
            <a:gsLst>
              <a:gs pos="0">
                <a:srgbClr val="000000">
                  <a:alpha val="77087"/>
                </a:srgbClr>
              </a:gs>
              <a:gs pos="100000">
                <a:srgbClr val="434343">
                  <a:alpha val="77087"/>
                </a:srgbClr>
              </a:gs>
            </a:gsLst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" name="Rechteck"/>
          <p:cNvSpPr/>
          <p:nvPr/>
        </p:nvSpPr>
        <p:spPr>
          <a:xfrm>
            <a:off x="-52388" y="-116614"/>
            <a:ext cx="24463376" cy="166211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21" name="6iPxHxSEdi0wPvkiJBpRSoX56Kcvk4u6KdHEB2jEVfIcmPCu_wZW8LilRKB6VK9r4sijWRFtcSOubZMO27gFUGegPd8YwR42o-iO1PyY3rR6vFipd5sKYzIswKqulRazqPvBxcW-_24.png" descr="6iPxHxSEdi0wPvkiJBpRSoX56Kcvk4u6KdHEB2jEVfIcmPCu_wZW8LilRKB6VK9r4sijWRFtcSOubZMO27gFUGegPd8YwR42o-iO1PyY3rR6vFipd5sKYzIswKqulRazqPvBxcW-_24.png"/>
          <p:cNvPicPr>
            <a:picLocks noChangeAspect="1"/>
          </p:cNvPicPr>
          <p:nvPr/>
        </p:nvPicPr>
        <p:blipFill>
          <a:blip r:embed="rId3">
            <a:extLst/>
          </a:blip>
          <a:srcRect l="0" t="33641" r="0" b="33641"/>
          <a:stretch>
            <a:fillRect/>
          </a:stretch>
        </p:blipFill>
        <p:spPr>
          <a:xfrm>
            <a:off x="-15875" y="173701"/>
            <a:ext cx="4324267" cy="141473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Rechteck"/>
          <p:cNvSpPr/>
          <p:nvPr/>
        </p:nvSpPr>
        <p:spPr>
          <a:xfrm>
            <a:off x="-39688" y="12580936"/>
            <a:ext cx="24463376" cy="12700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" name="ÜBERSICHT          EPISODEN          TRAILER &amp; MEHR          AUCH INTERESSANT          DETAILS"/>
          <p:cNvSpPr txBox="1"/>
          <p:nvPr/>
        </p:nvSpPr>
        <p:spPr>
          <a:xfrm>
            <a:off x="1917158" y="12736055"/>
            <a:ext cx="20549683" cy="626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/>
            <a:r>
              <a:t>ÜBERSICHT          </a:t>
            </a:r>
            <a:r>
              <a:rPr u="sng"/>
              <a:t>EPISODEN</a:t>
            </a:r>
            <a:r>
              <a:t>          </a:t>
            </a:r>
            <a:r>
              <a:rPr u="sng"/>
              <a:t>TRAILER &amp; MEHR</a:t>
            </a:r>
            <a:r>
              <a:t>          </a:t>
            </a:r>
            <a:r>
              <a:rPr u="sng"/>
              <a:t>AUCH INTERESSANT</a:t>
            </a:r>
            <a:r>
              <a:t>          </a:t>
            </a:r>
            <a:r>
              <a:rPr u="sng">
                <a:hlinkClick r:id="rId4" invalidUrl="" action="ppaction://hlinksldjump" tgtFrame="" tooltip="" history="1" highlightClick="0" endSnd="0"/>
              </a:rPr>
              <a:t>DETAILS</a:t>
            </a:r>
            <a:r>
              <a:t>   </a:t>
            </a:r>
          </a:p>
        </p:txBody>
      </p:sp>
      <p:sp>
        <p:nvSpPr>
          <p:cNvPr id="124" name="▶ PLAY"/>
          <p:cNvSpPr/>
          <p:nvPr/>
        </p:nvSpPr>
        <p:spPr>
          <a:xfrm>
            <a:off x="932439" y="9899650"/>
            <a:ext cx="1829315" cy="776387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b="0" sz="30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▶ PLAY</a:t>
            </a:r>
          </a:p>
        </p:txBody>
      </p:sp>
      <p:sp>
        <p:nvSpPr>
          <p:cNvPr id="125" name="+ MY LIST"/>
          <p:cNvSpPr/>
          <p:nvPr/>
        </p:nvSpPr>
        <p:spPr>
          <a:xfrm>
            <a:off x="3186379" y="9918700"/>
            <a:ext cx="2137390" cy="738287"/>
          </a:xfrm>
          <a:prstGeom prst="rect">
            <a:avLst/>
          </a:prstGeom>
          <a:ln w="381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  <a:r>
              <a:rPr sz="3400"/>
              <a:t>+</a:t>
            </a:r>
            <a:r>
              <a:t> MY LIST</a:t>
            </a:r>
          </a:p>
        </p:txBody>
      </p:sp>
      <p:sp>
        <p:nvSpPr>
          <p:cNvPr id="126" name="Daumen hoch"/>
          <p:cNvSpPr/>
          <p:nvPr/>
        </p:nvSpPr>
        <p:spPr>
          <a:xfrm flipH="1">
            <a:off x="6332426" y="10109689"/>
            <a:ext cx="312772" cy="3428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30" h="21599" fill="norm" stroke="1" extrusionOk="0">
                <a:moveTo>
                  <a:pt x="8533" y="0"/>
                </a:moveTo>
                <a:cubicBezTo>
                  <a:pt x="8363" y="1"/>
                  <a:pt x="8192" y="58"/>
                  <a:pt x="8054" y="179"/>
                </a:cubicBezTo>
                <a:cubicBezTo>
                  <a:pt x="7531" y="638"/>
                  <a:pt x="6970" y="1441"/>
                  <a:pt x="7087" y="2734"/>
                </a:cubicBezTo>
                <a:cubicBezTo>
                  <a:pt x="7292" y="4997"/>
                  <a:pt x="9344" y="5714"/>
                  <a:pt x="7908" y="8149"/>
                </a:cubicBezTo>
                <a:cubicBezTo>
                  <a:pt x="7908" y="8149"/>
                  <a:pt x="6742" y="8020"/>
                  <a:pt x="4459" y="8430"/>
                </a:cubicBezTo>
                <a:cubicBezTo>
                  <a:pt x="2536" y="8776"/>
                  <a:pt x="1728" y="8552"/>
                  <a:pt x="884" y="8969"/>
                </a:cubicBezTo>
                <a:cubicBezTo>
                  <a:pt x="-570" y="9687"/>
                  <a:pt x="-101" y="11442"/>
                  <a:pt x="1349" y="12003"/>
                </a:cubicBezTo>
                <a:cubicBezTo>
                  <a:pt x="110" y="12750"/>
                  <a:pt x="-255" y="14477"/>
                  <a:pt x="1873" y="15239"/>
                </a:cubicBezTo>
                <a:cubicBezTo>
                  <a:pt x="682" y="16392"/>
                  <a:pt x="668" y="17858"/>
                  <a:pt x="2539" y="18352"/>
                </a:cubicBezTo>
                <a:cubicBezTo>
                  <a:pt x="1295" y="19566"/>
                  <a:pt x="2436" y="21027"/>
                  <a:pt x="3759" y="21027"/>
                </a:cubicBezTo>
                <a:cubicBezTo>
                  <a:pt x="13755" y="21027"/>
                  <a:pt x="12101" y="20342"/>
                  <a:pt x="15234" y="20342"/>
                </a:cubicBezTo>
                <a:cubicBezTo>
                  <a:pt x="18665" y="20342"/>
                  <a:pt x="21030" y="21599"/>
                  <a:pt x="21030" y="21599"/>
                </a:cubicBezTo>
                <a:lnTo>
                  <a:pt x="21030" y="11829"/>
                </a:lnTo>
                <a:cubicBezTo>
                  <a:pt x="21030" y="11829"/>
                  <a:pt x="18103" y="11058"/>
                  <a:pt x="16154" y="10113"/>
                </a:cubicBezTo>
                <a:cubicBezTo>
                  <a:pt x="15350" y="9722"/>
                  <a:pt x="14504" y="9210"/>
                  <a:pt x="13676" y="6613"/>
                </a:cubicBezTo>
                <a:cubicBezTo>
                  <a:pt x="12912" y="4218"/>
                  <a:pt x="11140" y="3961"/>
                  <a:pt x="10515" y="2980"/>
                </a:cubicBezTo>
                <a:cubicBezTo>
                  <a:pt x="10128" y="2452"/>
                  <a:pt x="9578" y="1231"/>
                  <a:pt x="9220" y="425"/>
                </a:cubicBezTo>
                <a:cubicBezTo>
                  <a:pt x="9099" y="153"/>
                  <a:pt x="8817" y="-1"/>
                  <a:pt x="8533" y="0"/>
                </a:cubicBezTo>
                <a:close/>
              </a:path>
            </a:pathLst>
          </a:custGeom>
          <a:ln w="381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" name="Kreis"/>
          <p:cNvSpPr/>
          <p:nvPr/>
        </p:nvSpPr>
        <p:spPr>
          <a:xfrm>
            <a:off x="6118754" y="9918700"/>
            <a:ext cx="738288" cy="738287"/>
          </a:xfrm>
          <a:prstGeom prst="ellips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" name="Daumen hoch"/>
          <p:cNvSpPr/>
          <p:nvPr/>
        </p:nvSpPr>
        <p:spPr>
          <a:xfrm flipH="1" rot="10800000">
            <a:off x="7316676" y="10123111"/>
            <a:ext cx="312772" cy="3428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30" h="21599" fill="norm" stroke="1" extrusionOk="0">
                <a:moveTo>
                  <a:pt x="8533" y="0"/>
                </a:moveTo>
                <a:cubicBezTo>
                  <a:pt x="8363" y="1"/>
                  <a:pt x="8192" y="58"/>
                  <a:pt x="8054" y="179"/>
                </a:cubicBezTo>
                <a:cubicBezTo>
                  <a:pt x="7531" y="638"/>
                  <a:pt x="6970" y="1441"/>
                  <a:pt x="7087" y="2734"/>
                </a:cubicBezTo>
                <a:cubicBezTo>
                  <a:pt x="7292" y="4997"/>
                  <a:pt x="9344" y="5714"/>
                  <a:pt x="7908" y="8149"/>
                </a:cubicBezTo>
                <a:cubicBezTo>
                  <a:pt x="7908" y="8149"/>
                  <a:pt x="6742" y="8020"/>
                  <a:pt x="4459" y="8430"/>
                </a:cubicBezTo>
                <a:cubicBezTo>
                  <a:pt x="2536" y="8776"/>
                  <a:pt x="1728" y="8552"/>
                  <a:pt x="884" y="8969"/>
                </a:cubicBezTo>
                <a:cubicBezTo>
                  <a:pt x="-570" y="9687"/>
                  <a:pt x="-101" y="11442"/>
                  <a:pt x="1349" y="12003"/>
                </a:cubicBezTo>
                <a:cubicBezTo>
                  <a:pt x="110" y="12750"/>
                  <a:pt x="-255" y="14477"/>
                  <a:pt x="1873" y="15239"/>
                </a:cubicBezTo>
                <a:cubicBezTo>
                  <a:pt x="682" y="16392"/>
                  <a:pt x="668" y="17858"/>
                  <a:pt x="2539" y="18352"/>
                </a:cubicBezTo>
                <a:cubicBezTo>
                  <a:pt x="1295" y="19566"/>
                  <a:pt x="2436" y="21027"/>
                  <a:pt x="3759" y="21027"/>
                </a:cubicBezTo>
                <a:cubicBezTo>
                  <a:pt x="13755" y="21027"/>
                  <a:pt x="12101" y="20342"/>
                  <a:pt x="15234" y="20342"/>
                </a:cubicBezTo>
                <a:cubicBezTo>
                  <a:pt x="18665" y="20342"/>
                  <a:pt x="21030" y="21599"/>
                  <a:pt x="21030" y="21599"/>
                </a:cubicBezTo>
                <a:lnTo>
                  <a:pt x="21030" y="11829"/>
                </a:lnTo>
                <a:cubicBezTo>
                  <a:pt x="21030" y="11829"/>
                  <a:pt x="18103" y="11058"/>
                  <a:pt x="16154" y="10113"/>
                </a:cubicBezTo>
                <a:cubicBezTo>
                  <a:pt x="15350" y="9722"/>
                  <a:pt x="14504" y="9210"/>
                  <a:pt x="13676" y="6613"/>
                </a:cubicBezTo>
                <a:cubicBezTo>
                  <a:pt x="12912" y="4218"/>
                  <a:pt x="11140" y="3961"/>
                  <a:pt x="10515" y="2980"/>
                </a:cubicBezTo>
                <a:cubicBezTo>
                  <a:pt x="10128" y="2452"/>
                  <a:pt x="9578" y="1231"/>
                  <a:pt x="9220" y="425"/>
                </a:cubicBezTo>
                <a:cubicBezTo>
                  <a:pt x="9099" y="153"/>
                  <a:pt x="8817" y="-1"/>
                  <a:pt x="8533" y="0"/>
                </a:cubicBezTo>
                <a:close/>
              </a:path>
            </a:pathLst>
          </a:custGeom>
          <a:ln w="381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" name="Kreis"/>
          <p:cNvSpPr/>
          <p:nvPr/>
        </p:nvSpPr>
        <p:spPr>
          <a:xfrm>
            <a:off x="7103004" y="9918700"/>
            <a:ext cx="738288" cy="738287"/>
          </a:xfrm>
          <a:prstGeom prst="ellipse">
            <a:avLst/>
          </a:prstGeom>
          <a:ln w="381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" name="Staring:…"/>
          <p:cNvSpPr txBox="1"/>
          <p:nvPr/>
        </p:nvSpPr>
        <p:spPr>
          <a:xfrm>
            <a:off x="818870" y="10986744"/>
            <a:ext cx="4499498" cy="1238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algn="l">
              <a:defRPr sz="2400">
                <a:solidFill>
                  <a:srgbClr val="A9A9A9"/>
                </a:solidFill>
              </a:defRPr>
            </a:pPr>
            <a:r>
              <a:t>Staring:</a:t>
            </a:r>
          </a:p>
          <a:p>
            <a:pPr algn="l">
              <a:defRPr sz="2400">
                <a:solidFill>
                  <a:srgbClr val="A9A9A9"/>
                </a:solidFill>
              </a:defRPr>
            </a:pPr>
            <a:r>
              <a:t>Genre:</a:t>
            </a:r>
          </a:p>
          <a:p>
            <a:pPr algn="l">
              <a:defRPr sz="2400">
                <a:solidFill>
                  <a:srgbClr val="A9A9A9"/>
                </a:solidFill>
              </a:defRPr>
            </a:pPr>
            <a:r>
              <a:t>This Show is:</a:t>
            </a:r>
          </a:p>
        </p:txBody>
      </p:sp>
      <p:sp>
        <p:nvSpPr>
          <p:cNvPr id="131" name="2022"/>
          <p:cNvSpPr txBox="1"/>
          <p:nvPr/>
        </p:nvSpPr>
        <p:spPr>
          <a:xfrm>
            <a:off x="875233" y="4130510"/>
            <a:ext cx="1059409" cy="626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/>
            <a:r>
              <a:t>2022</a:t>
            </a:r>
          </a:p>
        </p:txBody>
      </p:sp>
      <p:sp>
        <p:nvSpPr>
          <p:cNvPr id="132" name="TV-PG"/>
          <p:cNvSpPr/>
          <p:nvPr/>
        </p:nvSpPr>
        <p:spPr>
          <a:xfrm>
            <a:off x="2079625" y="4158689"/>
            <a:ext cx="1360786" cy="579160"/>
          </a:xfrm>
          <a:prstGeom prst="rect">
            <a:avLst/>
          </a:prstGeom>
          <a:ln w="38100">
            <a:solidFill>
              <a:srgbClr val="A9A9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/>
          <a:lstStyle>
            <a:lvl1pPr>
              <a:defRPr b="0" sz="30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TV-PG</a:t>
            </a:r>
          </a:p>
        </p:txBody>
      </p:sp>
      <p:sp>
        <p:nvSpPr>
          <p:cNvPr id="133" name="Linie"/>
          <p:cNvSpPr/>
          <p:nvPr/>
        </p:nvSpPr>
        <p:spPr>
          <a:xfrm>
            <a:off x="3146425" y="13422312"/>
            <a:ext cx="2159026" cy="1"/>
          </a:xfrm>
          <a:prstGeom prst="line">
            <a:avLst/>
          </a:prstGeom>
          <a:ln w="101600">
            <a:solidFill>
              <a:schemeClr val="accent5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" name="Serientitel"/>
          <p:cNvSpPr txBox="1"/>
          <p:nvPr/>
        </p:nvSpPr>
        <p:spPr>
          <a:xfrm>
            <a:off x="2545225" y="1664823"/>
            <a:ext cx="1996187" cy="6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/>
            </a:lvl1pPr>
          </a:lstStyle>
          <a:p>
            <a:pPr/>
            <a:r>
              <a:t>Serientitel</a:t>
            </a:r>
          </a:p>
        </p:txBody>
      </p:sp>
      <p:sp>
        <p:nvSpPr>
          <p:cNvPr id="135" name="Startseite     Serien     Filme     Neu und beliebt     Meine Liste"/>
          <p:cNvSpPr txBox="1"/>
          <p:nvPr/>
        </p:nvSpPr>
        <p:spPr>
          <a:xfrm>
            <a:off x="4687345" y="574082"/>
            <a:ext cx="12604356" cy="61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/>
            </a:lvl1pPr>
          </a:lstStyle>
          <a:p>
            <a:pPr/>
            <a:r>
              <a:t>Startseite     Serien     Filme     Neu und beliebt     Meine Liste</a:t>
            </a:r>
          </a:p>
        </p:txBody>
      </p:sp>
      <p:sp>
        <p:nvSpPr>
          <p:cNvPr id="136" name="Suchen"/>
          <p:cNvSpPr/>
          <p:nvPr/>
        </p:nvSpPr>
        <p:spPr>
          <a:xfrm>
            <a:off x="18183300" y="629963"/>
            <a:ext cx="428594" cy="502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00" h="21502" fill="norm" stroke="1" extrusionOk="0">
                <a:moveTo>
                  <a:pt x="7928" y="4"/>
                </a:moveTo>
                <a:cubicBezTo>
                  <a:pt x="6343" y="54"/>
                  <a:pt x="4758" y="513"/>
                  <a:pt x="3383" y="1414"/>
                </a:cubicBezTo>
                <a:cubicBezTo>
                  <a:pt x="-286" y="3816"/>
                  <a:pt x="-1098" y="8454"/>
                  <a:pt x="1573" y="11753"/>
                </a:cubicBezTo>
                <a:cubicBezTo>
                  <a:pt x="3866" y="14587"/>
                  <a:pt x="8102" y="15587"/>
                  <a:pt x="11645" y="14130"/>
                </a:cubicBezTo>
                <a:lnTo>
                  <a:pt x="11895" y="14028"/>
                </a:lnTo>
                <a:lnTo>
                  <a:pt x="12039" y="14238"/>
                </a:lnTo>
                <a:cubicBezTo>
                  <a:pt x="12051" y="14256"/>
                  <a:pt x="12060" y="14269"/>
                  <a:pt x="12071" y="14282"/>
                </a:cubicBezTo>
                <a:lnTo>
                  <a:pt x="17686" y="21218"/>
                </a:lnTo>
                <a:cubicBezTo>
                  <a:pt x="17806" y="21366"/>
                  <a:pt x="17984" y="21464"/>
                  <a:pt x="18188" y="21493"/>
                </a:cubicBezTo>
                <a:cubicBezTo>
                  <a:pt x="18392" y="21522"/>
                  <a:pt x="18597" y="21479"/>
                  <a:pt x="18762" y="21371"/>
                </a:cubicBezTo>
                <a:lnTo>
                  <a:pt x="20082" y="20505"/>
                </a:lnTo>
                <a:cubicBezTo>
                  <a:pt x="20425" y="20281"/>
                  <a:pt x="20502" y="19847"/>
                  <a:pt x="20252" y="19538"/>
                </a:cubicBezTo>
                <a:lnTo>
                  <a:pt x="14637" y="12602"/>
                </a:lnTo>
                <a:cubicBezTo>
                  <a:pt x="14613" y="12572"/>
                  <a:pt x="14586" y="12546"/>
                  <a:pt x="14559" y="12521"/>
                </a:cubicBezTo>
                <a:lnTo>
                  <a:pt x="14359" y="12340"/>
                </a:lnTo>
                <a:lnTo>
                  <a:pt x="14540" y="12143"/>
                </a:lnTo>
                <a:cubicBezTo>
                  <a:pt x="16964" y="9533"/>
                  <a:pt x="17103" y="5790"/>
                  <a:pt x="14878" y="3042"/>
                </a:cubicBezTo>
                <a:cubicBezTo>
                  <a:pt x="13209" y="980"/>
                  <a:pt x="10569" y="-78"/>
                  <a:pt x="7928" y="4"/>
                </a:cubicBezTo>
                <a:close/>
                <a:moveTo>
                  <a:pt x="7952" y="1548"/>
                </a:moveTo>
                <a:cubicBezTo>
                  <a:pt x="8377" y="1533"/>
                  <a:pt x="8807" y="1556"/>
                  <a:pt x="9237" y="1617"/>
                </a:cubicBezTo>
                <a:cubicBezTo>
                  <a:pt x="10956" y="1861"/>
                  <a:pt x="12466" y="2690"/>
                  <a:pt x="13488" y="3952"/>
                </a:cubicBezTo>
                <a:cubicBezTo>
                  <a:pt x="15601" y="6562"/>
                  <a:pt x="14959" y="10231"/>
                  <a:pt x="12058" y="12131"/>
                </a:cubicBezTo>
                <a:cubicBezTo>
                  <a:pt x="10904" y="12887"/>
                  <a:pt x="9563" y="13250"/>
                  <a:pt x="8234" y="13250"/>
                </a:cubicBezTo>
                <a:cubicBezTo>
                  <a:pt x="6221" y="13250"/>
                  <a:pt x="4235" y="12415"/>
                  <a:pt x="2963" y="10843"/>
                </a:cubicBezTo>
                <a:cubicBezTo>
                  <a:pt x="850" y="8233"/>
                  <a:pt x="1491" y="4565"/>
                  <a:pt x="4393" y="2665"/>
                </a:cubicBezTo>
                <a:cubicBezTo>
                  <a:pt x="5446" y="1976"/>
                  <a:pt x="6677" y="1593"/>
                  <a:pt x="7952" y="154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" name="KIDS     DVD"/>
          <p:cNvSpPr txBox="1"/>
          <p:nvPr/>
        </p:nvSpPr>
        <p:spPr>
          <a:xfrm>
            <a:off x="19029548" y="574082"/>
            <a:ext cx="2594501" cy="61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/>
            </a:lvl1pPr>
          </a:lstStyle>
          <a:p>
            <a:pPr/>
            <a:r>
              <a:t>KIDS     DVD</a:t>
            </a:r>
          </a:p>
        </p:txBody>
      </p:sp>
      <p:sp>
        <p:nvSpPr>
          <p:cNvPr id="138" name="Glocke"/>
          <p:cNvSpPr/>
          <p:nvPr/>
        </p:nvSpPr>
        <p:spPr>
          <a:xfrm>
            <a:off x="21924491" y="629963"/>
            <a:ext cx="497292" cy="502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703" y="0"/>
                </a:moveTo>
                <a:cubicBezTo>
                  <a:pt x="9575" y="0"/>
                  <a:pt x="9470" y="104"/>
                  <a:pt x="9470" y="231"/>
                </a:cubicBezTo>
                <a:lnTo>
                  <a:pt x="9470" y="1411"/>
                </a:lnTo>
                <a:cubicBezTo>
                  <a:pt x="7726" y="1796"/>
                  <a:pt x="4885" y="3013"/>
                  <a:pt x="4885" y="6864"/>
                </a:cubicBezTo>
                <a:cubicBezTo>
                  <a:pt x="4875" y="6874"/>
                  <a:pt x="4657" y="13994"/>
                  <a:pt x="1736" y="16276"/>
                </a:cubicBezTo>
                <a:cubicBezTo>
                  <a:pt x="1736" y="16276"/>
                  <a:pt x="683" y="17224"/>
                  <a:pt x="0" y="17750"/>
                </a:cubicBezTo>
                <a:lnTo>
                  <a:pt x="0" y="19776"/>
                </a:lnTo>
                <a:lnTo>
                  <a:pt x="8958" y="19776"/>
                </a:lnTo>
                <a:cubicBezTo>
                  <a:pt x="8958" y="20783"/>
                  <a:pt x="9783" y="21600"/>
                  <a:pt x="10800" y="21600"/>
                </a:cubicBezTo>
                <a:cubicBezTo>
                  <a:pt x="11817" y="21600"/>
                  <a:pt x="12642" y="20783"/>
                  <a:pt x="12642" y="19776"/>
                </a:cubicBezTo>
                <a:lnTo>
                  <a:pt x="21600" y="19776"/>
                </a:lnTo>
                <a:lnTo>
                  <a:pt x="21600" y="17750"/>
                </a:lnTo>
                <a:cubicBezTo>
                  <a:pt x="20918" y="17224"/>
                  <a:pt x="19864" y="16276"/>
                  <a:pt x="19864" y="16276"/>
                </a:cubicBezTo>
                <a:cubicBezTo>
                  <a:pt x="16943" y="13994"/>
                  <a:pt x="16725" y="6874"/>
                  <a:pt x="16715" y="6864"/>
                </a:cubicBezTo>
                <a:cubicBezTo>
                  <a:pt x="16715" y="3013"/>
                  <a:pt x="13874" y="1796"/>
                  <a:pt x="12130" y="1411"/>
                </a:cubicBezTo>
                <a:lnTo>
                  <a:pt x="12130" y="231"/>
                </a:lnTo>
                <a:cubicBezTo>
                  <a:pt x="12130" y="104"/>
                  <a:pt x="12025" y="0"/>
                  <a:pt x="11897" y="0"/>
                </a:cubicBezTo>
                <a:lnTo>
                  <a:pt x="9703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" name="Dreieck"/>
          <p:cNvSpPr/>
          <p:nvPr/>
        </p:nvSpPr>
        <p:spPr>
          <a:xfrm rot="18900000">
            <a:off x="23854449" y="673536"/>
            <a:ext cx="243213" cy="243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42" name="Gruppieren"/>
          <p:cNvGrpSpPr/>
          <p:nvPr/>
        </p:nvGrpSpPr>
        <p:grpSpPr>
          <a:xfrm>
            <a:off x="22722225" y="492937"/>
            <a:ext cx="962308" cy="776388"/>
            <a:chOff x="0" y="0"/>
            <a:chExt cx="962307" cy="776386"/>
          </a:xfrm>
        </p:grpSpPr>
        <p:sp>
          <p:nvSpPr>
            <p:cNvPr id="140" name="Rechteck"/>
            <p:cNvSpPr/>
            <p:nvPr/>
          </p:nvSpPr>
          <p:spPr>
            <a:xfrm>
              <a:off x="0" y="0"/>
              <a:ext cx="962308" cy="776387"/>
            </a:xfrm>
            <a:prstGeom prst="rect">
              <a:avLst/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41" name="Büste"/>
            <p:cNvSpPr/>
            <p:nvPr/>
          </p:nvSpPr>
          <p:spPr>
            <a:xfrm>
              <a:off x="0" y="0"/>
              <a:ext cx="896132" cy="776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145" name="Gruppieren"/>
          <p:cNvGrpSpPr/>
          <p:nvPr/>
        </p:nvGrpSpPr>
        <p:grpSpPr>
          <a:xfrm>
            <a:off x="140114" y="12522651"/>
            <a:ext cx="1778130" cy="1053199"/>
            <a:chOff x="0" y="0"/>
            <a:chExt cx="1778129" cy="1053197"/>
          </a:xfrm>
        </p:grpSpPr>
        <p:pic>
          <p:nvPicPr>
            <p:cNvPr id="143" name="ccbync.png" descr="ccbync.png"/>
            <p:cNvPicPr>
              <a:picLocks noChangeAspect="1"/>
            </p:cNvPicPr>
            <p:nvPr/>
          </p:nvPicPr>
          <p:blipFill>
            <a:blip r:embed="rId5">
              <a:alphaModFix amt="80315"/>
              <a:extLst/>
            </a:blip>
            <a:stretch>
              <a:fillRect/>
            </a:stretch>
          </p:blipFill>
          <p:spPr>
            <a:xfrm>
              <a:off x="0" y="0"/>
              <a:ext cx="1778130" cy="6263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4" name="EdTechPicks.org"/>
            <p:cNvSpPr txBox="1"/>
            <p:nvPr/>
          </p:nvSpPr>
          <p:spPr>
            <a:xfrm>
              <a:off x="1423" y="674915"/>
              <a:ext cx="1775283" cy="3782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>
                <a:defRPr sz="1600" u="sng">
                  <a:hlinkClick r:id="rId6" invalidUrl="" action="" tgtFrame="" tooltip="" history="1" highlightClick="0" endSnd="0"/>
                </a:defRPr>
              </a:lvl1pPr>
            </a:lstStyle>
            <a:p>
              <a:pPr>
                <a:defRPr u="none"/>
              </a:pPr>
              <a:r>
                <a:rPr u="sng">
                  <a:hlinkClick r:id="rId6" invalidUrl="" action="" tgtFrame="" tooltip="" history="1" highlightClick="0" endSnd="0"/>
                </a:rPr>
                <a:t>EdTechPicks.org</a:t>
              </a:r>
            </a:p>
          </p:txBody>
        </p:sp>
      </p:grpSp>
      <p:sp>
        <p:nvSpPr>
          <p:cNvPr id="146" name="Rechteck"/>
          <p:cNvSpPr/>
          <p:nvPr/>
        </p:nvSpPr>
        <p:spPr>
          <a:xfrm>
            <a:off x="769937" y="2342812"/>
            <a:ext cx="6628465" cy="15814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" name="Serienskizze / Logo"/>
          <p:cNvSpPr txBox="1"/>
          <p:nvPr/>
        </p:nvSpPr>
        <p:spPr>
          <a:xfrm>
            <a:off x="14354941" y="1719493"/>
            <a:ext cx="3725927" cy="6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/>
            </a:lvl1pPr>
          </a:lstStyle>
          <a:p>
            <a:pPr/>
            <a:r>
              <a:t>Serienskizze / Logo</a:t>
            </a:r>
          </a:p>
        </p:txBody>
      </p:sp>
      <p:sp>
        <p:nvSpPr>
          <p:cNvPr id="148" name="Rechteck"/>
          <p:cNvSpPr/>
          <p:nvPr/>
        </p:nvSpPr>
        <p:spPr>
          <a:xfrm>
            <a:off x="8853873" y="2495212"/>
            <a:ext cx="14728062" cy="1000946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" name="Beschreibung Serieninhalt"/>
          <p:cNvSpPr txBox="1"/>
          <p:nvPr/>
        </p:nvSpPr>
        <p:spPr>
          <a:xfrm>
            <a:off x="1219191" y="4849208"/>
            <a:ext cx="4931792" cy="6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/>
            </a:lvl1pPr>
          </a:lstStyle>
          <a:p>
            <a:pPr/>
            <a:r>
              <a:t>Beschreibung Serieninhalt</a:t>
            </a:r>
          </a:p>
        </p:txBody>
      </p:sp>
      <p:sp>
        <p:nvSpPr>
          <p:cNvPr id="150" name="Rechteck"/>
          <p:cNvSpPr/>
          <p:nvPr/>
        </p:nvSpPr>
        <p:spPr>
          <a:xfrm>
            <a:off x="199157" y="5527197"/>
            <a:ext cx="7770024" cy="386261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hteck"/>
          <p:cNvSpPr/>
          <p:nvPr/>
        </p:nvSpPr>
        <p:spPr>
          <a:xfrm>
            <a:off x="-39688" y="-116614"/>
            <a:ext cx="24463376" cy="166211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55" name="6iPxHxSEdi0wPvkiJBpRSoX56Kcvk4u6KdHEB2jEVfIcmPCu_wZW8LilRKB6VK9r4sijWRFtcSOubZMO27gFUGegPd8YwR42o-iO1PyY3rR6vFipd5sKYzIswKqulRazqPvBxcW-_24.png" descr="6iPxHxSEdi0wPvkiJBpRSoX56Kcvk4u6KdHEB2jEVfIcmPCu_wZW8LilRKB6VK9r4sijWRFtcSOubZMO27gFUGegPd8YwR42o-iO1PyY3rR6vFipd5sKYzIswKqulRazqPvBxcW-_24.png"/>
          <p:cNvPicPr>
            <a:picLocks noChangeAspect="1"/>
          </p:cNvPicPr>
          <p:nvPr/>
        </p:nvPicPr>
        <p:blipFill>
          <a:blip r:embed="rId3">
            <a:extLst/>
          </a:blip>
          <a:srcRect l="0" t="33641" r="0" b="33641"/>
          <a:stretch>
            <a:fillRect/>
          </a:stretch>
        </p:blipFill>
        <p:spPr>
          <a:xfrm>
            <a:off x="-15875" y="173701"/>
            <a:ext cx="4324267" cy="141473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ÜBERSICHT          EPISODEN          TRAILER &amp; MEHR          AUCH INTERESSANT          DETAILS"/>
          <p:cNvSpPr txBox="1"/>
          <p:nvPr/>
        </p:nvSpPr>
        <p:spPr>
          <a:xfrm>
            <a:off x="1917158" y="12736055"/>
            <a:ext cx="20549683" cy="6263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/>
            <a:r>
              <a:rPr u="sng"/>
              <a:t>ÜBERSICHT</a:t>
            </a:r>
            <a:r>
              <a:t>          EPISODEN          </a:t>
            </a:r>
            <a:r>
              <a:rPr u="sng"/>
              <a:t>TRAILER &amp; MEHR</a:t>
            </a:r>
            <a:r>
              <a:t>          </a:t>
            </a:r>
            <a:r>
              <a:rPr u="sng"/>
              <a:t>AUCH INTERESSANT</a:t>
            </a:r>
            <a:r>
              <a:t>          DETAILS   </a:t>
            </a:r>
          </a:p>
        </p:txBody>
      </p:sp>
      <p:sp>
        <p:nvSpPr>
          <p:cNvPr id="157" name="Linie"/>
          <p:cNvSpPr/>
          <p:nvPr/>
        </p:nvSpPr>
        <p:spPr>
          <a:xfrm>
            <a:off x="6578600" y="13398500"/>
            <a:ext cx="2159026" cy="0"/>
          </a:xfrm>
          <a:prstGeom prst="line">
            <a:avLst/>
          </a:prstGeom>
          <a:ln w="101600">
            <a:solidFill>
              <a:schemeClr val="accent5"/>
            </a:solidFill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Suchen"/>
          <p:cNvSpPr/>
          <p:nvPr/>
        </p:nvSpPr>
        <p:spPr>
          <a:xfrm>
            <a:off x="18183300" y="629963"/>
            <a:ext cx="428594" cy="502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00" h="21502" fill="norm" stroke="1" extrusionOk="0">
                <a:moveTo>
                  <a:pt x="7928" y="4"/>
                </a:moveTo>
                <a:cubicBezTo>
                  <a:pt x="6343" y="54"/>
                  <a:pt x="4758" y="513"/>
                  <a:pt x="3383" y="1414"/>
                </a:cubicBezTo>
                <a:cubicBezTo>
                  <a:pt x="-286" y="3816"/>
                  <a:pt x="-1098" y="8454"/>
                  <a:pt x="1573" y="11753"/>
                </a:cubicBezTo>
                <a:cubicBezTo>
                  <a:pt x="3866" y="14587"/>
                  <a:pt x="8102" y="15587"/>
                  <a:pt x="11645" y="14130"/>
                </a:cubicBezTo>
                <a:lnTo>
                  <a:pt x="11895" y="14028"/>
                </a:lnTo>
                <a:lnTo>
                  <a:pt x="12039" y="14238"/>
                </a:lnTo>
                <a:cubicBezTo>
                  <a:pt x="12051" y="14256"/>
                  <a:pt x="12060" y="14269"/>
                  <a:pt x="12071" y="14282"/>
                </a:cubicBezTo>
                <a:lnTo>
                  <a:pt x="17686" y="21218"/>
                </a:lnTo>
                <a:cubicBezTo>
                  <a:pt x="17806" y="21366"/>
                  <a:pt x="17984" y="21464"/>
                  <a:pt x="18188" y="21493"/>
                </a:cubicBezTo>
                <a:cubicBezTo>
                  <a:pt x="18392" y="21522"/>
                  <a:pt x="18597" y="21479"/>
                  <a:pt x="18762" y="21371"/>
                </a:cubicBezTo>
                <a:lnTo>
                  <a:pt x="20082" y="20505"/>
                </a:lnTo>
                <a:cubicBezTo>
                  <a:pt x="20425" y="20281"/>
                  <a:pt x="20502" y="19847"/>
                  <a:pt x="20252" y="19538"/>
                </a:cubicBezTo>
                <a:lnTo>
                  <a:pt x="14637" y="12602"/>
                </a:lnTo>
                <a:cubicBezTo>
                  <a:pt x="14613" y="12572"/>
                  <a:pt x="14586" y="12546"/>
                  <a:pt x="14559" y="12521"/>
                </a:cubicBezTo>
                <a:lnTo>
                  <a:pt x="14359" y="12340"/>
                </a:lnTo>
                <a:lnTo>
                  <a:pt x="14540" y="12143"/>
                </a:lnTo>
                <a:cubicBezTo>
                  <a:pt x="16964" y="9533"/>
                  <a:pt x="17103" y="5790"/>
                  <a:pt x="14878" y="3042"/>
                </a:cubicBezTo>
                <a:cubicBezTo>
                  <a:pt x="13209" y="980"/>
                  <a:pt x="10569" y="-78"/>
                  <a:pt x="7928" y="4"/>
                </a:cubicBezTo>
                <a:close/>
                <a:moveTo>
                  <a:pt x="7952" y="1548"/>
                </a:moveTo>
                <a:cubicBezTo>
                  <a:pt x="8377" y="1533"/>
                  <a:pt x="8807" y="1556"/>
                  <a:pt x="9237" y="1617"/>
                </a:cubicBezTo>
                <a:cubicBezTo>
                  <a:pt x="10956" y="1861"/>
                  <a:pt x="12466" y="2690"/>
                  <a:pt x="13488" y="3952"/>
                </a:cubicBezTo>
                <a:cubicBezTo>
                  <a:pt x="15601" y="6562"/>
                  <a:pt x="14959" y="10231"/>
                  <a:pt x="12058" y="12131"/>
                </a:cubicBezTo>
                <a:cubicBezTo>
                  <a:pt x="10904" y="12887"/>
                  <a:pt x="9563" y="13250"/>
                  <a:pt x="8234" y="13250"/>
                </a:cubicBezTo>
                <a:cubicBezTo>
                  <a:pt x="6221" y="13250"/>
                  <a:pt x="4235" y="12415"/>
                  <a:pt x="2963" y="10843"/>
                </a:cubicBezTo>
                <a:cubicBezTo>
                  <a:pt x="850" y="8233"/>
                  <a:pt x="1491" y="4565"/>
                  <a:pt x="4393" y="2665"/>
                </a:cubicBezTo>
                <a:cubicBezTo>
                  <a:pt x="5446" y="1976"/>
                  <a:pt x="6677" y="1593"/>
                  <a:pt x="7952" y="1548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" name="KIDS     DVD"/>
          <p:cNvSpPr txBox="1"/>
          <p:nvPr/>
        </p:nvSpPr>
        <p:spPr>
          <a:xfrm>
            <a:off x="19029548" y="574082"/>
            <a:ext cx="2594501" cy="61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/>
            </a:lvl1pPr>
          </a:lstStyle>
          <a:p>
            <a:pPr/>
            <a:r>
              <a:t>KIDS     DVD</a:t>
            </a:r>
          </a:p>
        </p:txBody>
      </p:sp>
      <p:sp>
        <p:nvSpPr>
          <p:cNvPr id="160" name="Glocke"/>
          <p:cNvSpPr/>
          <p:nvPr/>
        </p:nvSpPr>
        <p:spPr>
          <a:xfrm>
            <a:off x="21924491" y="629963"/>
            <a:ext cx="497292" cy="502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703" y="0"/>
                </a:moveTo>
                <a:cubicBezTo>
                  <a:pt x="9575" y="0"/>
                  <a:pt x="9470" y="104"/>
                  <a:pt x="9470" y="231"/>
                </a:cubicBezTo>
                <a:lnTo>
                  <a:pt x="9470" y="1411"/>
                </a:lnTo>
                <a:cubicBezTo>
                  <a:pt x="7726" y="1796"/>
                  <a:pt x="4885" y="3013"/>
                  <a:pt x="4885" y="6864"/>
                </a:cubicBezTo>
                <a:cubicBezTo>
                  <a:pt x="4875" y="6874"/>
                  <a:pt x="4657" y="13994"/>
                  <a:pt x="1736" y="16276"/>
                </a:cubicBezTo>
                <a:cubicBezTo>
                  <a:pt x="1736" y="16276"/>
                  <a:pt x="683" y="17224"/>
                  <a:pt x="0" y="17750"/>
                </a:cubicBezTo>
                <a:lnTo>
                  <a:pt x="0" y="19776"/>
                </a:lnTo>
                <a:lnTo>
                  <a:pt x="8958" y="19776"/>
                </a:lnTo>
                <a:cubicBezTo>
                  <a:pt x="8958" y="20783"/>
                  <a:pt x="9783" y="21600"/>
                  <a:pt x="10800" y="21600"/>
                </a:cubicBezTo>
                <a:cubicBezTo>
                  <a:pt x="11817" y="21600"/>
                  <a:pt x="12642" y="20783"/>
                  <a:pt x="12642" y="19776"/>
                </a:cubicBezTo>
                <a:lnTo>
                  <a:pt x="21600" y="19776"/>
                </a:lnTo>
                <a:lnTo>
                  <a:pt x="21600" y="17750"/>
                </a:lnTo>
                <a:cubicBezTo>
                  <a:pt x="20918" y="17224"/>
                  <a:pt x="19864" y="16276"/>
                  <a:pt x="19864" y="16276"/>
                </a:cubicBezTo>
                <a:cubicBezTo>
                  <a:pt x="16943" y="13994"/>
                  <a:pt x="16725" y="6874"/>
                  <a:pt x="16715" y="6864"/>
                </a:cubicBezTo>
                <a:cubicBezTo>
                  <a:pt x="16715" y="3013"/>
                  <a:pt x="13874" y="1796"/>
                  <a:pt x="12130" y="1411"/>
                </a:cubicBezTo>
                <a:lnTo>
                  <a:pt x="12130" y="231"/>
                </a:lnTo>
                <a:cubicBezTo>
                  <a:pt x="12130" y="104"/>
                  <a:pt x="12025" y="0"/>
                  <a:pt x="11897" y="0"/>
                </a:cubicBezTo>
                <a:lnTo>
                  <a:pt x="9703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" name="Dreieck"/>
          <p:cNvSpPr/>
          <p:nvPr/>
        </p:nvSpPr>
        <p:spPr>
          <a:xfrm rot="18900000">
            <a:off x="23851274" y="673536"/>
            <a:ext cx="243213" cy="2432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64" name="Gruppieren"/>
          <p:cNvGrpSpPr/>
          <p:nvPr/>
        </p:nvGrpSpPr>
        <p:grpSpPr>
          <a:xfrm>
            <a:off x="22722225" y="492937"/>
            <a:ext cx="962308" cy="776388"/>
            <a:chOff x="0" y="0"/>
            <a:chExt cx="962307" cy="776386"/>
          </a:xfrm>
        </p:grpSpPr>
        <p:sp>
          <p:nvSpPr>
            <p:cNvPr id="162" name="Rechteck"/>
            <p:cNvSpPr/>
            <p:nvPr/>
          </p:nvSpPr>
          <p:spPr>
            <a:xfrm>
              <a:off x="0" y="0"/>
              <a:ext cx="962308" cy="776387"/>
            </a:xfrm>
            <a:prstGeom prst="rect">
              <a:avLst/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3" name="Büste"/>
            <p:cNvSpPr/>
            <p:nvPr/>
          </p:nvSpPr>
          <p:spPr>
            <a:xfrm>
              <a:off x="0" y="0"/>
              <a:ext cx="896132" cy="776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1" y="0"/>
                  </a:moveTo>
                  <a:cubicBezTo>
                    <a:pt x="8419" y="0"/>
                    <a:pt x="7041" y="1374"/>
                    <a:pt x="6553" y="3337"/>
                  </a:cubicBezTo>
                  <a:cubicBezTo>
                    <a:pt x="6322" y="4269"/>
                    <a:pt x="6312" y="5365"/>
                    <a:pt x="6383" y="6556"/>
                  </a:cubicBezTo>
                  <a:cubicBezTo>
                    <a:pt x="6251" y="6550"/>
                    <a:pt x="6103" y="6550"/>
                    <a:pt x="5944" y="6556"/>
                  </a:cubicBezTo>
                  <a:cubicBezTo>
                    <a:pt x="5170" y="6600"/>
                    <a:pt x="5740" y="8660"/>
                    <a:pt x="6261" y="9870"/>
                  </a:cubicBezTo>
                  <a:cubicBezTo>
                    <a:pt x="6371" y="10117"/>
                    <a:pt x="6602" y="10060"/>
                    <a:pt x="6700" y="10028"/>
                  </a:cubicBezTo>
                  <a:cubicBezTo>
                    <a:pt x="6898" y="12074"/>
                    <a:pt x="7173" y="12688"/>
                    <a:pt x="7865" y="13587"/>
                  </a:cubicBezTo>
                  <a:lnTo>
                    <a:pt x="7853" y="14563"/>
                  </a:lnTo>
                  <a:cubicBezTo>
                    <a:pt x="7836" y="15893"/>
                    <a:pt x="7177" y="16995"/>
                    <a:pt x="6102" y="17704"/>
                  </a:cubicBezTo>
                  <a:cubicBezTo>
                    <a:pt x="6014" y="17761"/>
                    <a:pt x="5927" y="17818"/>
                    <a:pt x="5839" y="17863"/>
                  </a:cubicBezTo>
                  <a:cubicBezTo>
                    <a:pt x="5335" y="18148"/>
                    <a:pt x="4780" y="18293"/>
                    <a:pt x="4221" y="18318"/>
                  </a:cubicBezTo>
                  <a:cubicBezTo>
                    <a:pt x="1630" y="18457"/>
                    <a:pt x="779" y="19820"/>
                    <a:pt x="0" y="21600"/>
                  </a:cubicBezTo>
                  <a:lnTo>
                    <a:pt x="10801" y="21600"/>
                  </a:lnTo>
                  <a:lnTo>
                    <a:pt x="21600" y="21600"/>
                  </a:lnTo>
                  <a:cubicBezTo>
                    <a:pt x="20821" y="19820"/>
                    <a:pt x="19970" y="18457"/>
                    <a:pt x="17379" y="18318"/>
                  </a:cubicBezTo>
                  <a:cubicBezTo>
                    <a:pt x="16820" y="18286"/>
                    <a:pt x="16260" y="18148"/>
                    <a:pt x="15761" y="17863"/>
                  </a:cubicBezTo>
                  <a:cubicBezTo>
                    <a:pt x="15678" y="17812"/>
                    <a:pt x="15591" y="17761"/>
                    <a:pt x="15498" y="17704"/>
                  </a:cubicBezTo>
                  <a:cubicBezTo>
                    <a:pt x="14423" y="16995"/>
                    <a:pt x="13758" y="15893"/>
                    <a:pt x="13747" y="14563"/>
                  </a:cubicBezTo>
                  <a:lnTo>
                    <a:pt x="13737" y="13587"/>
                  </a:lnTo>
                  <a:cubicBezTo>
                    <a:pt x="14428" y="12688"/>
                    <a:pt x="14697" y="12074"/>
                    <a:pt x="14900" y="10028"/>
                  </a:cubicBezTo>
                  <a:cubicBezTo>
                    <a:pt x="14993" y="10066"/>
                    <a:pt x="15229" y="10123"/>
                    <a:pt x="15339" y="9870"/>
                  </a:cubicBezTo>
                  <a:cubicBezTo>
                    <a:pt x="15865" y="8660"/>
                    <a:pt x="16431" y="6600"/>
                    <a:pt x="15658" y="6556"/>
                  </a:cubicBezTo>
                  <a:cubicBezTo>
                    <a:pt x="15498" y="6550"/>
                    <a:pt x="15350" y="6543"/>
                    <a:pt x="15219" y="6556"/>
                  </a:cubicBezTo>
                  <a:cubicBezTo>
                    <a:pt x="15290" y="5371"/>
                    <a:pt x="15283" y="4269"/>
                    <a:pt x="15047" y="3337"/>
                  </a:cubicBezTo>
                  <a:cubicBezTo>
                    <a:pt x="14559" y="1374"/>
                    <a:pt x="13183" y="0"/>
                    <a:pt x="1080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167" name="Gruppieren"/>
          <p:cNvGrpSpPr/>
          <p:nvPr/>
        </p:nvGrpSpPr>
        <p:grpSpPr>
          <a:xfrm>
            <a:off x="515407" y="3337650"/>
            <a:ext cx="3261786" cy="588288"/>
            <a:chOff x="0" y="0"/>
            <a:chExt cx="3261785" cy="588286"/>
          </a:xfrm>
        </p:grpSpPr>
        <p:sp>
          <p:nvSpPr>
            <p:cNvPr id="165" name="Staffel 1"/>
            <p:cNvSpPr/>
            <p:nvPr/>
          </p:nvSpPr>
          <p:spPr>
            <a:xfrm>
              <a:off x="0" y="0"/>
              <a:ext cx="3261786" cy="588287"/>
            </a:xfrm>
            <a:prstGeom prst="rect">
              <a:avLst/>
            </a:prstGeom>
            <a:noFill/>
            <a:ln w="38100" cap="flat">
              <a:solidFill>
                <a:srgbClr val="FFFFFF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t">
              <a:noAutofit/>
            </a:bodyPr>
            <a:lstStyle/>
            <a:p>
              <a:pPr lvl="2" indent="0" algn="l">
                <a:defRPr b="0" sz="3000">
                  <a:latin typeface="+mn-lt"/>
                  <a:ea typeface="+mn-ea"/>
                  <a:cs typeface="+mn-cs"/>
                  <a:sym typeface="Helvetica Neue Medium"/>
                </a:defRPr>
              </a:pPr>
              <a:r>
                <a:t>   Staffel 1</a:t>
              </a:r>
            </a:p>
          </p:txBody>
        </p:sp>
        <p:sp>
          <p:nvSpPr>
            <p:cNvPr id="166" name="Dreieck"/>
            <p:cNvSpPr/>
            <p:nvPr/>
          </p:nvSpPr>
          <p:spPr>
            <a:xfrm rot="18900000">
              <a:off x="2720549" y="86548"/>
              <a:ext cx="243213" cy="243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b="0" sz="30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170" name="Gruppieren"/>
          <p:cNvGrpSpPr/>
          <p:nvPr/>
        </p:nvGrpSpPr>
        <p:grpSpPr>
          <a:xfrm>
            <a:off x="140114" y="12522651"/>
            <a:ext cx="1778130" cy="1053199"/>
            <a:chOff x="0" y="0"/>
            <a:chExt cx="1778129" cy="1053197"/>
          </a:xfrm>
        </p:grpSpPr>
        <p:pic>
          <p:nvPicPr>
            <p:cNvPr id="168" name="ccbync.png" descr="ccbync.png"/>
            <p:cNvPicPr>
              <a:picLocks noChangeAspect="1"/>
            </p:cNvPicPr>
            <p:nvPr/>
          </p:nvPicPr>
          <p:blipFill>
            <a:blip r:embed="rId4">
              <a:alphaModFix amt="80315"/>
              <a:extLst/>
            </a:blip>
            <a:stretch>
              <a:fillRect/>
            </a:stretch>
          </p:blipFill>
          <p:spPr>
            <a:xfrm>
              <a:off x="0" y="0"/>
              <a:ext cx="1778130" cy="6263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9" name="EdTechPicks.org"/>
            <p:cNvSpPr txBox="1"/>
            <p:nvPr/>
          </p:nvSpPr>
          <p:spPr>
            <a:xfrm>
              <a:off x="1423" y="674915"/>
              <a:ext cx="1775283" cy="3782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7" tIns="71437" rIns="71437" bIns="71437" numCol="1" anchor="ctr">
              <a:spAutoFit/>
            </a:bodyPr>
            <a:lstStyle>
              <a:lvl1pPr>
                <a:defRPr sz="1600" u="sng">
                  <a:hlinkClick r:id="rId5" invalidUrl="" action="" tgtFrame="" tooltip="" history="1" highlightClick="0" endSnd="0"/>
                </a:defRPr>
              </a:lvl1pPr>
            </a:lstStyle>
            <a:p>
              <a:pPr>
                <a:defRPr u="none"/>
              </a:pPr>
              <a:r>
                <a:rPr u="sng">
                  <a:hlinkClick r:id="rId5" invalidUrl="" action="" tgtFrame="" tooltip="" history="1" highlightClick="0" endSnd="0"/>
                </a:rPr>
                <a:t>EdTechPicks.org</a:t>
              </a:r>
            </a:p>
          </p:txBody>
        </p:sp>
      </p:grpSp>
      <p:sp>
        <p:nvSpPr>
          <p:cNvPr id="171" name="Startseite     Serien     Filme     Neu und beliebt     Meine Liste"/>
          <p:cNvSpPr txBox="1"/>
          <p:nvPr/>
        </p:nvSpPr>
        <p:spPr>
          <a:xfrm>
            <a:off x="4687345" y="574082"/>
            <a:ext cx="12604356" cy="614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/>
            </a:lvl1pPr>
          </a:lstStyle>
          <a:p>
            <a:pPr/>
            <a:r>
              <a:t>Startseite     Serien     Filme     Neu und beliebt     Meine Liste</a:t>
            </a:r>
          </a:p>
        </p:txBody>
      </p:sp>
      <p:sp>
        <p:nvSpPr>
          <p:cNvPr id="172" name="Rechteck"/>
          <p:cNvSpPr/>
          <p:nvPr/>
        </p:nvSpPr>
        <p:spPr>
          <a:xfrm>
            <a:off x="12424924" y="4725107"/>
            <a:ext cx="4788951" cy="223118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" name="Rechteck"/>
          <p:cNvSpPr/>
          <p:nvPr/>
        </p:nvSpPr>
        <p:spPr>
          <a:xfrm>
            <a:off x="6670061" y="4725107"/>
            <a:ext cx="4788951" cy="223118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" name="Rechteck"/>
          <p:cNvSpPr/>
          <p:nvPr/>
        </p:nvSpPr>
        <p:spPr>
          <a:xfrm>
            <a:off x="18046624" y="4725107"/>
            <a:ext cx="4788950" cy="223118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" name="Serientitel"/>
          <p:cNvSpPr txBox="1"/>
          <p:nvPr/>
        </p:nvSpPr>
        <p:spPr>
          <a:xfrm>
            <a:off x="6119168" y="1695372"/>
            <a:ext cx="1996187" cy="6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/>
            </a:lvl1pPr>
          </a:lstStyle>
          <a:p>
            <a:pPr/>
            <a:r>
              <a:t>Serientitel</a:t>
            </a:r>
          </a:p>
        </p:txBody>
      </p:sp>
      <p:sp>
        <p:nvSpPr>
          <p:cNvPr id="176" name="Rechteck"/>
          <p:cNvSpPr/>
          <p:nvPr/>
        </p:nvSpPr>
        <p:spPr>
          <a:xfrm>
            <a:off x="670884" y="4775907"/>
            <a:ext cx="4828667" cy="212958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7" name="Rechteck"/>
          <p:cNvSpPr/>
          <p:nvPr/>
        </p:nvSpPr>
        <p:spPr>
          <a:xfrm>
            <a:off x="3992604" y="2344559"/>
            <a:ext cx="6628464" cy="15814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Skizze zur Folge"/>
          <p:cNvSpPr txBox="1"/>
          <p:nvPr/>
        </p:nvSpPr>
        <p:spPr>
          <a:xfrm>
            <a:off x="1744954" y="4289517"/>
            <a:ext cx="2136014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Skizze zur Folge</a:t>
            </a:r>
          </a:p>
        </p:txBody>
      </p:sp>
      <p:sp>
        <p:nvSpPr>
          <p:cNvPr id="179" name="Skizze zur Folge"/>
          <p:cNvSpPr txBox="1"/>
          <p:nvPr/>
        </p:nvSpPr>
        <p:spPr>
          <a:xfrm>
            <a:off x="7967955" y="4289517"/>
            <a:ext cx="2136014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Skizze zur Folge</a:t>
            </a:r>
          </a:p>
        </p:txBody>
      </p:sp>
      <p:sp>
        <p:nvSpPr>
          <p:cNvPr id="180" name="Skizze zur Folge"/>
          <p:cNvSpPr txBox="1"/>
          <p:nvPr/>
        </p:nvSpPr>
        <p:spPr>
          <a:xfrm>
            <a:off x="13682955" y="4289517"/>
            <a:ext cx="2136014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Skizze zur Folge</a:t>
            </a:r>
          </a:p>
        </p:txBody>
      </p:sp>
      <p:sp>
        <p:nvSpPr>
          <p:cNvPr id="181" name="Skizze zur Folge"/>
          <p:cNvSpPr txBox="1"/>
          <p:nvPr/>
        </p:nvSpPr>
        <p:spPr>
          <a:xfrm>
            <a:off x="19270955" y="4289517"/>
            <a:ext cx="2136014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Skizze zur Folge</a:t>
            </a:r>
          </a:p>
        </p:txBody>
      </p:sp>
      <p:sp>
        <p:nvSpPr>
          <p:cNvPr id="182" name="Rechteck"/>
          <p:cNvSpPr/>
          <p:nvPr/>
        </p:nvSpPr>
        <p:spPr>
          <a:xfrm>
            <a:off x="12424924" y="8797808"/>
            <a:ext cx="4788951" cy="37822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Rechteck"/>
          <p:cNvSpPr/>
          <p:nvPr/>
        </p:nvSpPr>
        <p:spPr>
          <a:xfrm>
            <a:off x="6670061" y="8797808"/>
            <a:ext cx="4788951" cy="37822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4" name="Rechteck"/>
          <p:cNvSpPr/>
          <p:nvPr/>
        </p:nvSpPr>
        <p:spPr>
          <a:xfrm>
            <a:off x="18046624" y="8797808"/>
            <a:ext cx="4788950" cy="37822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Rechteck"/>
          <p:cNvSpPr/>
          <p:nvPr/>
        </p:nvSpPr>
        <p:spPr>
          <a:xfrm>
            <a:off x="670884" y="8848608"/>
            <a:ext cx="4828667" cy="37822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Folgenname:"/>
          <p:cNvSpPr txBox="1"/>
          <p:nvPr/>
        </p:nvSpPr>
        <p:spPr>
          <a:xfrm>
            <a:off x="628712" y="7120143"/>
            <a:ext cx="1721486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Folgenname:</a:t>
            </a:r>
          </a:p>
        </p:txBody>
      </p:sp>
      <p:sp>
        <p:nvSpPr>
          <p:cNvPr id="187" name="Folgenname:"/>
          <p:cNvSpPr txBox="1"/>
          <p:nvPr/>
        </p:nvSpPr>
        <p:spPr>
          <a:xfrm>
            <a:off x="6724712" y="7120143"/>
            <a:ext cx="1721486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Folgenname:</a:t>
            </a:r>
          </a:p>
        </p:txBody>
      </p:sp>
      <p:sp>
        <p:nvSpPr>
          <p:cNvPr id="188" name="Folgenname:"/>
          <p:cNvSpPr txBox="1"/>
          <p:nvPr/>
        </p:nvSpPr>
        <p:spPr>
          <a:xfrm>
            <a:off x="12439712" y="7120143"/>
            <a:ext cx="1721486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Folgenname:</a:t>
            </a:r>
          </a:p>
        </p:txBody>
      </p:sp>
      <p:sp>
        <p:nvSpPr>
          <p:cNvPr id="189" name="Folgenname:"/>
          <p:cNvSpPr txBox="1"/>
          <p:nvPr/>
        </p:nvSpPr>
        <p:spPr>
          <a:xfrm>
            <a:off x="18027712" y="7120143"/>
            <a:ext cx="1721486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Folgenname:</a:t>
            </a:r>
          </a:p>
        </p:txBody>
      </p:sp>
      <p:sp>
        <p:nvSpPr>
          <p:cNvPr id="190" name="Folgenbeschreibung:"/>
          <p:cNvSpPr txBox="1"/>
          <p:nvPr/>
        </p:nvSpPr>
        <p:spPr>
          <a:xfrm>
            <a:off x="647380" y="8009143"/>
            <a:ext cx="2700148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Folgenbeschreibung:</a:t>
            </a:r>
          </a:p>
        </p:txBody>
      </p:sp>
      <p:sp>
        <p:nvSpPr>
          <p:cNvPr id="191" name="Folgenbeschreibung:"/>
          <p:cNvSpPr txBox="1"/>
          <p:nvPr/>
        </p:nvSpPr>
        <p:spPr>
          <a:xfrm>
            <a:off x="6743381" y="8009143"/>
            <a:ext cx="2700148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Folgenbeschreibung:</a:t>
            </a:r>
          </a:p>
        </p:txBody>
      </p:sp>
      <p:sp>
        <p:nvSpPr>
          <p:cNvPr id="192" name="Folgenbeschreibung:"/>
          <p:cNvSpPr txBox="1"/>
          <p:nvPr/>
        </p:nvSpPr>
        <p:spPr>
          <a:xfrm>
            <a:off x="12458381" y="8009143"/>
            <a:ext cx="2700148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Folgenbeschreibung:</a:t>
            </a:r>
          </a:p>
        </p:txBody>
      </p:sp>
      <p:sp>
        <p:nvSpPr>
          <p:cNvPr id="193" name="Folgenbeschreibung:"/>
          <p:cNvSpPr txBox="1"/>
          <p:nvPr/>
        </p:nvSpPr>
        <p:spPr>
          <a:xfrm>
            <a:off x="18046381" y="8009143"/>
            <a:ext cx="2700148" cy="45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2000"/>
            </a:lvl1pPr>
          </a:lstStyle>
          <a:p>
            <a:pPr/>
            <a:r>
              <a:t>Folgenbeschreibung:</a:t>
            </a:r>
          </a:p>
        </p:txBody>
      </p:sp>
      <p:sp>
        <p:nvSpPr>
          <p:cNvPr id="194" name="Rechteck"/>
          <p:cNvSpPr/>
          <p:nvPr/>
        </p:nvSpPr>
        <p:spPr>
          <a:xfrm>
            <a:off x="2409265" y="7170856"/>
            <a:ext cx="3055296" cy="6017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" name="Rechteck"/>
          <p:cNvSpPr/>
          <p:nvPr/>
        </p:nvSpPr>
        <p:spPr>
          <a:xfrm>
            <a:off x="8521650" y="7170856"/>
            <a:ext cx="2911912" cy="6017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" name="Rechteck"/>
          <p:cNvSpPr/>
          <p:nvPr/>
        </p:nvSpPr>
        <p:spPr>
          <a:xfrm>
            <a:off x="14236650" y="7170856"/>
            <a:ext cx="2911912" cy="6017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7" name="Rechteck"/>
          <p:cNvSpPr/>
          <p:nvPr/>
        </p:nvSpPr>
        <p:spPr>
          <a:xfrm>
            <a:off x="19824650" y="7170856"/>
            <a:ext cx="2911912" cy="60172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b="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